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9"/>
  </p:notesMasterIdLst>
  <p:sldIdLst>
    <p:sldId id="269" r:id="rId2"/>
    <p:sldId id="518" r:id="rId3"/>
    <p:sldId id="519" r:id="rId4"/>
    <p:sldId id="500" r:id="rId5"/>
    <p:sldId id="504" r:id="rId6"/>
    <p:sldId id="514" r:id="rId7"/>
    <p:sldId id="515" r:id="rId8"/>
    <p:sldId id="342" r:id="rId9"/>
    <p:sldId id="522" r:id="rId10"/>
    <p:sldId id="509" r:id="rId11"/>
    <p:sldId id="505" r:id="rId12"/>
    <p:sldId id="511" r:id="rId13"/>
    <p:sldId id="523" r:id="rId14"/>
    <p:sldId id="507" r:id="rId15"/>
    <p:sldId id="508" r:id="rId16"/>
    <p:sldId id="521" r:id="rId17"/>
    <p:sldId id="506" r:id="rId18"/>
    <p:sldId id="516" r:id="rId19"/>
    <p:sldId id="517" r:id="rId20"/>
    <p:sldId id="524" r:id="rId21"/>
    <p:sldId id="512" r:id="rId22"/>
    <p:sldId id="513" r:id="rId23"/>
    <p:sldId id="286" r:id="rId24"/>
    <p:sldId id="321" r:id="rId25"/>
    <p:sldId id="339" r:id="rId26"/>
    <p:sldId id="340" r:id="rId27"/>
    <p:sldId id="499" r:id="rId28"/>
    <p:sldId id="477" r:id="rId29"/>
    <p:sldId id="492" r:id="rId30"/>
    <p:sldId id="495" r:id="rId31"/>
    <p:sldId id="493" r:id="rId32"/>
    <p:sldId id="494" r:id="rId33"/>
    <p:sldId id="496" r:id="rId34"/>
    <p:sldId id="488" r:id="rId35"/>
    <p:sldId id="489" r:id="rId36"/>
    <p:sldId id="497" r:id="rId37"/>
    <p:sldId id="4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95A0A4"/>
    <a:srgbClr val="8E9393"/>
    <a:srgbClr val="8E93AE"/>
    <a:srgbClr val="3A9A2D"/>
    <a:srgbClr val="5F3F85"/>
    <a:srgbClr val="CA4546"/>
    <a:srgbClr val="B60805"/>
    <a:srgbClr val="9372BC"/>
    <a:srgbClr val="876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E4FE7-82E0-40AA-9A92-2C03E2915CA4}" v="412" dt="2023-05-18T18:41:05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3784" autoAdjust="0"/>
  </p:normalViewPr>
  <p:slideViewPr>
    <p:cSldViewPr snapToGrid="0">
      <p:cViewPr varScale="1">
        <p:scale>
          <a:sx n="67" d="100"/>
          <a:sy n="67" d="100"/>
        </p:scale>
        <p:origin x="452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17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熊谷 渉" userId="b7a4e8598c9bd55e" providerId="LiveId" clId="{F39F78C8-AE50-498D-9D5F-3C7F3BDF6582}"/>
    <pc:docChg chg="undo custSel addSld delSld modSld sldOrd">
      <pc:chgData name="熊谷 渉" userId="b7a4e8598c9bd55e" providerId="LiveId" clId="{F39F78C8-AE50-498D-9D5F-3C7F3BDF6582}" dt="2023-05-06T11:05:39.828" v="2524" actId="20577"/>
      <pc:docMkLst>
        <pc:docMk/>
      </pc:docMkLst>
      <pc:sldChg chg="modSp mod">
        <pc:chgData name="熊谷 渉" userId="b7a4e8598c9bd55e" providerId="LiveId" clId="{F39F78C8-AE50-498D-9D5F-3C7F3BDF6582}" dt="2023-05-06T10:38:50.569" v="68" actId="20577"/>
        <pc:sldMkLst>
          <pc:docMk/>
          <pc:sldMk cId="1852153746" sldId="269"/>
        </pc:sldMkLst>
        <pc:spChg chg="mod">
          <ac:chgData name="熊谷 渉" userId="b7a4e8598c9bd55e" providerId="LiveId" clId="{F39F78C8-AE50-498D-9D5F-3C7F3BDF6582}" dt="2023-05-06T10:38:50.569" v="68" actId="20577"/>
          <ac:spMkLst>
            <pc:docMk/>
            <pc:sldMk cId="1852153746" sldId="269"/>
            <ac:spMk id="4" creationId="{F0E2552A-DDB9-40EF-BF0E-3C852FB057ED}"/>
          </ac:spMkLst>
        </pc:spChg>
        <pc:spChg chg="mod">
          <ac:chgData name="熊谷 渉" userId="b7a4e8598c9bd55e" providerId="LiveId" clId="{F39F78C8-AE50-498D-9D5F-3C7F3BDF6582}" dt="2023-05-06T10:38:23.372" v="11" actId="20577"/>
          <ac:spMkLst>
            <pc:docMk/>
            <pc:sldMk cId="1852153746" sldId="269"/>
            <ac:spMk id="6" creationId="{3A0A8E59-A952-4AF8-9C16-E3626B2E36B9}"/>
          </ac:spMkLst>
        </pc:spChg>
        <pc:spChg chg="mod">
          <ac:chgData name="熊谷 渉" userId="b7a4e8598c9bd55e" providerId="LiveId" clId="{F39F78C8-AE50-498D-9D5F-3C7F3BDF6582}" dt="2023-05-06T10:38:34.474" v="33" actId="20577"/>
          <ac:spMkLst>
            <pc:docMk/>
            <pc:sldMk cId="1852153746" sldId="269"/>
            <ac:spMk id="7" creationId="{22282EF1-087D-4A23-B09D-4F88CE396B79}"/>
          </ac:spMkLst>
        </pc:spChg>
        <pc:spChg chg="mod">
          <ac:chgData name="熊谷 渉" userId="b7a4e8598c9bd55e" providerId="LiveId" clId="{F39F78C8-AE50-498D-9D5F-3C7F3BDF6582}" dt="2023-05-06T10:38:28.933" v="27" actId="20577"/>
          <ac:spMkLst>
            <pc:docMk/>
            <pc:sldMk cId="1852153746" sldId="269"/>
            <ac:spMk id="8" creationId="{F712EF0B-7DA3-4CB5-AAA1-F1379FEABDB7}"/>
          </ac:spMkLst>
        </pc:spChg>
      </pc:sldChg>
      <pc:sldChg chg="modSp mod">
        <pc:chgData name="熊谷 渉" userId="b7a4e8598c9bd55e" providerId="LiveId" clId="{F39F78C8-AE50-498D-9D5F-3C7F3BDF6582}" dt="2023-05-06T10:43:10.983" v="550" actId="20577"/>
        <pc:sldMkLst>
          <pc:docMk/>
          <pc:sldMk cId="2538294317" sldId="292"/>
        </pc:sldMkLst>
        <pc:spChg chg="mod">
          <ac:chgData name="熊谷 渉" userId="b7a4e8598c9bd55e" providerId="LiveId" clId="{F39F78C8-AE50-498D-9D5F-3C7F3BDF6582}" dt="2023-05-06T10:39:52.608" v="223" actId="20577"/>
          <ac:spMkLst>
            <pc:docMk/>
            <pc:sldMk cId="2538294317" sldId="292"/>
            <ac:spMk id="5" creationId="{560C5BD5-1532-4087-ACF7-85710DC69FAA}"/>
          </ac:spMkLst>
        </pc:spChg>
        <pc:spChg chg="mod">
          <ac:chgData name="熊谷 渉" userId="b7a4e8598c9bd55e" providerId="LiveId" clId="{F39F78C8-AE50-498D-9D5F-3C7F3BDF6582}" dt="2023-05-06T10:43:10.983" v="550" actId="20577"/>
          <ac:spMkLst>
            <pc:docMk/>
            <pc:sldMk cId="2538294317" sldId="292"/>
            <ac:spMk id="6" creationId="{1F609DF4-3152-4D3E-9CA5-170D4BE14906}"/>
          </ac:spMkLst>
        </pc:spChg>
      </pc:sldChg>
      <pc:sldChg chg="modSp del mod">
        <pc:chgData name="熊谷 渉" userId="b7a4e8598c9bd55e" providerId="LiveId" clId="{F39F78C8-AE50-498D-9D5F-3C7F3BDF6582}" dt="2023-05-06T10:55:50.066" v="1659" actId="47"/>
        <pc:sldMkLst>
          <pc:docMk/>
          <pc:sldMk cId="3358173200" sldId="321"/>
        </pc:sldMkLst>
        <pc:spChg chg="mod">
          <ac:chgData name="熊谷 渉" userId="b7a4e8598c9bd55e" providerId="LiveId" clId="{F39F78C8-AE50-498D-9D5F-3C7F3BDF6582}" dt="2023-05-06T10:47:43.415" v="936" actId="20577"/>
          <ac:spMkLst>
            <pc:docMk/>
            <pc:sldMk cId="3358173200" sldId="321"/>
            <ac:spMk id="4" creationId="{1C11E1FC-BAFA-434E-B67E-275B4A573D08}"/>
          </ac:spMkLst>
        </pc:spChg>
      </pc:sldChg>
      <pc:sldChg chg="modSp del mod">
        <pc:chgData name="熊谷 渉" userId="b7a4e8598c9bd55e" providerId="LiveId" clId="{F39F78C8-AE50-498D-9D5F-3C7F3BDF6582}" dt="2023-05-06T10:57:13.990" v="1686" actId="47"/>
        <pc:sldMkLst>
          <pc:docMk/>
          <pc:sldMk cId="863962559" sldId="331"/>
        </pc:sldMkLst>
        <pc:spChg chg="mod">
          <ac:chgData name="熊谷 渉" userId="b7a4e8598c9bd55e" providerId="LiveId" clId="{F39F78C8-AE50-498D-9D5F-3C7F3BDF6582}" dt="2023-05-06T10:47:55.993" v="964" actId="20577"/>
          <ac:spMkLst>
            <pc:docMk/>
            <pc:sldMk cId="863962559" sldId="331"/>
            <ac:spMk id="31" creationId="{C3D46064-84A3-46E0-9781-D5150A67E7FC}"/>
          </ac:spMkLst>
        </pc:spChg>
      </pc:sldChg>
      <pc:sldChg chg="del">
        <pc:chgData name="熊谷 渉" userId="b7a4e8598c9bd55e" providerId="LiveId" clId="{F39F78C8-AE50-498D-9D5F-3C7F3BDF6582}" dt="2023-05-06T10:59:05.367" v="1705" actId="47"/>
        <pc:sldMkLst>
          <pc:docMk/>
          <pc:sldMk cId="4017980160" sldId="338"/>
        </pc:sldMkLst>
      </pc:sldChg>
      <pc:sldChg chg="modSp mod">
        <pc:chgData name="熊谷 渉" userId="b7a4e8598c9bd55e" providerId="LiveId" clId="{F39F78C8-AE50-498D-9D5F-3C7F3BDF6582}" dt="2023-05-06T11:02:32.362" v="2089" actId="20577"/>
        <pc:sldMkLst>
          <pc:docMk/>
          <pc:sldMk cId="2282341593" sldId="342"/>
        </pc:sldMkLst>
        <pc:spChg chg="mod">
          <ac:chgData name="熊谷 渉" userId="b7a4e8598c9bd55e" providerId="LiveId" clId="{F39F78C8-AE50-498D-9D5F-3C7F3BDF6582}" dt="2023-05-06T10:54:35.525" v="1531" actId="20577"/>
          <ac:spMkLst>
            <pc:docMk/>
            <pc:sldMk cId="2282341593" sldId="342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0:47:26.812" v="910" actId="20577"/>
          <ac:spMkLst>
            <pc:docMk/>
            <pc:sldMk cId="2282341593" sldId="342"/>
            <ac:spMk id="8" creationId="{7E7292E2-FDCA-420C-BABF-1E6510C0104D}"/>
          </ac:spMkLst>
        </pc:spChg>
        <pc:spChg chg="mod">
          <ac:chgData name="熊谷 渉" userId="b7a4e8598c9bd55e" providerId="LiveId" clId="{F39F78C8-AE50-498D-9D5F-3C7F3BDF6582}" dt="2023-05-06T11:02:32.362" v="2089" actId="20577"/>
          <ac:spMkLst>
            <pc:docMk/>
            <pc:sldMk cId="2282341593" sldId="342"/>
            <ac:spMk id="14" creationId="{E87AC5CB-0891-46ED-86C5-FF795F031FB1}"/>
          </ac:spMkLst>
        </pc:spChg>
      </pc:sldChg>
      <pc:sldChg chg="del">
        <pc:chgData name="熊谷 渉" userId="b7a4e8598c9bd55e" providerId="LiveId" clId="{F39F78C8-AE50-498D-9D5F-3C7F3BDF6582}" dt="2023-05-06T10:59:13.991" v="1706" actId="47"/>
        <pc:sldMkLst>
          <pc:docMk/>
          <pc:sldMk cId="437432029" sldId="345"/>
        </pc:sldMkLst>
      </pc:sldChg>
      <pc:sldChg chg="del">
        <pc:chgData name="熊谷 渉" userId="b7a4e8598c9bd55e" providerId="LiveId" clId="{F39F78C8-AE50-498D-9D5F-3C7F3BDF6582}" dt="2023-05-06T10:57:32.127" v="1691" actId="47"/>
        <pc:sldMkLst>
          <pc:docMk/>
          <pc:sldMk cId="3816711701" sldId="346"/>
        </pc:sldMkLst>
      </pc:sldChg>
      <pc:sldChg chg="del">
        <pc:chgData name="熊谷 渉" userId="b7a4e8598c9bd55e" providerId="LiveId" clId="{F39F78C8-AE50-498D-9D5F-3C7F3BDF6582}" dt="2023-05-06T10:57:38.528" v="1692" actId="47"/>
        <pc:sldMkLst>
          <pc:docMk/>
          <pc:sldMk cId="3391751729" sldId="347"/>
        </pc:sldMkLst>
      </pc:sldChg>
      <pc:sldChg chg="del">
        <pc:chgData name="熊谷 渉" userId="b7a4e8598c9bd55e" providerId="LiveId" clId="{F39F78C8-AE50-498D-9D5F-3C7F3BDF6582}" dt="2023-05-06T10:57:46.008" v="1693" actId="47"/>
        <pc:sldMkLst>
          <pc:docMk/>
          <pc:sldMk cId="2552520937" sldId="416"/>
        </pc:sldMkLst>
      </pc:sldChg>
      <pc:sldChg chg="del">
        <pc:chgData name="熊谷 渉" userId="b7a4e8598c9bd55e" providerId="LiveId" clId="{F39F78C8-AE50-498D-9D5F-3C7F3BDF6582}" dt="2023-05-06T11:00:05.198" v="1740" actId="47"/>
        <pc:sldMkLst>
          <pc:docMk/>
          <pc:sldMk cId="4007547434" sldId="435"/>
        </pc:sldMkLst>
      </pc:sldChg>
      <pc:sldChg chg="del">
        <pc:chgData name="熊谷 渉" userId="b7a4e8598c9bd55e" providerId="LiveId" clId="{F39F78C8-AE50-498D-9D5F-3C7F3BDF6582}" dt="2023-05-06T10:57:46.008" v="1693" actId="47"/>
        <pc:sldMkLst>
          <pc:docMk/>
          <pc:sldMk cId="3089668133" sldId="456"/>
        </pc:sldMkLst>
      </pc:sldChg>
      <pc:sldChg chg="del">
        <pc:chgData name="熊谷 渉" userId="b7a4e8598c9bd55e" providerId="LiveId" clId="{F39F78C8-AE50-498D-9D5F-3C7F3BDF6582}" dt="2023-05-06T10:58:11.172" v="1699" actId="47"/>
        <pc:sldMkLst>
          <pc:docMk/>
          <pc:sldMk cId="1652360828" sldId="464"/>
        </pc:sldMkLst>
      </pc:sldChg>
      <pc:sldChg chg="del">
        <pc:chgData name="熊谷 渉" userId="b7a4e8598c9bd55e" providerId="LiveId" clId="{F39F78C8-AE50-498D-9D5F-3C7F3BDF6582}" dt="2023-05-06T10:57:58.451" v="1696" actId="47"/>
        <pc:sldMkLst>
          <pc:docMk/>
          <pc:sldMk cId="67443" sldId="465"/>
        </pc:sldMkLst>
      </pc:sldChg>
      <pc:sldChg chg="del">
        <pc:chgData name="熊谷 渉" userId="b7a4e8598c9bd55e" providerId="LiveId" clId="{F39F78C8-AE50-498D-9D5F-3C7F3BDF6582}" dt="2023-05-06T10:58:13.590" v="1701" actId="47"/>
        <pc:sldMkLst>
          <pc:docMk/>
          <pc:sldMk cId="777071687" sldId="473"/>
        </pc:sldMkLst>
      </pc:sldChg>
      <pc:sldChg chg="del">
        <pc:chgData name="熊谷 渉" userId="b7a4e8598c9bd55e" providerId="LiveId" clId="{F39F78C8-AE50-498D-9D5F-3C7F3BDF6582}" dt="2023-05-06T10:57:21.735" v="1688" actId="47"/>
        <pc:sldMkLst>
          <pc:docMk/>
          <pc:sldMk cId="670013810" sldId="478"/>
        </pc:sldMkLst>
      </pc:sldChg>
      <pc:sldChg chg="del">
        <pc:chgData name="熊谷 渉" userId="b7a4e8598c9bd55e" providerId="LiveId" clId="{F39F78C8-AE50-498D-9D5F-3C7F3BDF6582}" dt="2023-05-06T10:57:23.580" v="1689" actId="47"/>
        <pc:sldMkLst>
          <pc:docMk/>
          <pc:sldMk cId="1313142688" sldId="481"/>
        </pc:sldMkLst>
      </pc:sldChg>
      <pc:sldChg chg="del">
        <pc:chgData name="熊谷 渉" userId="b7a4e8598c9bd55e" providerId="LiveId" clId="{F39F78C8-AE50-498D-9D5F-3C7F3BDF6582}" dt="2023-05-06T10:57:48.946" v="1694" actId="47"/>
        <pc:sldMkLst>
          <pc:docMk/>
          <pc:sldMk cId="652011110" sldId="483"/>
        </pc:sldMkLst>
      </pc:sldChg>
      <pc:sldChg chg="del">
        <pc:chgData name="熊谷 渉" userId="b7a4e8598c9bd55e" providerId="LiveId" clId="{F39F78C8-AE50-498D-9D5F-3C7F3BDF6582}" dt="2023-05-06T10:57:16.488" v="1687" actId="47"/>
        <pc:sldMkLst>
          <pc:docMk/>
          <pc:sldMk cId="373016452" sldId="486"/>
        </pc:sldMkLst>
      </pc:sldChg>
      <pc:sldChg chg="del">
        <pc:chgData name="熊谷 渉" userId="b7a4e8598c9bd55e" providerId="LiveId" clId="{F39F78C8-AE50-498D-9D5F-3C7F3BDF6582}" dt="2023-05-06T10:58:07.859" v="1698" actId="47"/>
        <pc:sldMkLst>
          <pc:docMk/>
          <pc:sldMk cId="599632348" sldId="488"/>
        </pc:sldMkLst>
      </pc:sldChg>
      <pc:sldChg chg="del">
        <pc:chgData name="熊谷 渉" userId="b7a4e8598c9bd55e" providerId="LiveId" clId="{F39F78C8-AE50-498D-9D5F-3C7F3BDF6582}" dt="2023-05-06T10:59:03.901" v="1704" actId="47"/>
        <pc:sldMkLst>
          <pc:docMk/>
          <pc:sldMk cId="3193690435" sldId="490"/>
        </pc:sldMkLst>
      </pc:sldChg>
      <pc:sldChg chg="del">
        <pc:chgData name="熊谷 渉" userId="b7a4e8598c9bd55e" providerId="LiveId" clId="{F39F78C8-AE50-498D-9D5F-3C7F3BDF6582}" dt="2023-05-06T10:57:28.054" v="1690" actId="47"/>
        <pc:sldMkLst>
          <pc:docMk/>
          <pc:sldMk cId="258449240" sldId="493"/>
        </pc:sldMkLst>
      </pc:sldChg>
      <pc:sldChg chg="del">
        <pc:chgData name="熊谷 渉" userId="b7a4e8598c9bd55e" providerId="LiveId" clId="{F39F78C8-AE50-498D-9D5F-3C7F3BDF6582}" dt="2023-05-06T10:57:53.905" v="1695" actId="47"/>
        <pc:sldMkLst>
          <pc:docMk/>
          <pc:sldMk cId="950595205" sldId="494"/>
        </pc:sldMkLst>
      </pc:sldChg>
      <pc:sldChg chg="del">
        <pc:chgData name="熊谷 渉" userId="b7a4e8598c9bd55e" providerId="LiveId" clId="{F39F78C8-AE50-498D-9D5F-3C7F3BDF6582}" dt="2023-05-06T10:58:01.659" v="1697" actId="47"/>
        <pc:sldMkLst>
          <pc:docMk/>
          <pc:sldMk cId="1788663528" sldId="495"/>
        </pc:sldMkLst>
      </pc:sldChg>
      <pc:sldChg chg="del">
        <pc:chgData name="熊谷 渉" userId="b7a4e8598c9bd55e" providerId="LiveId" clId="{F39F78C8-AE50-498D-9D5F-3C7F3BDF6582}" dt="2023-05-06T10:59:03.009" v="1703" actId="47"/>
        <pc:sldMkLst>
          <pc:docMk/>
          <pc:sldMk cId="3503202729" sldId="496"/>
        </pc:sldMkLst>
      </pc:sldChg>
      <pc:sldChg chg="del">
        <pc:chgData name="熊谷 渉" userId="b7a4e8598c9bd55e" providerId="LiveId" clId="{F39F78C8-AE50-498D-9D5F-3C7F3BDF6582}" dt="2023-05-06T10:58:12.265" v="1700" actId="47"/>
        <pc:sldMkLst>
          <pc:docMk/>
          <pc:sldMk cId="3418823071" sldId="498"/>
        </pc:sldMkLst>
      </pc:sldChg>
      <pc:sldChg chg="modSp mod">
        <pc:chgData name="熊谷 渉" userId="b7a4e8598c9bd55e" providerId="LiveId" clId="{F39F78C8-AE50-498D-9D5F-3C7F3BDF6582}" dt="2023-05-06T10:46:52.242" v="888" actId="20577"/>
        <pc:sldMkLst>
          <pc:docMk/>
          <pc:sldMk cId="1104904506" sldId="500"/>
        </pc:sldMkLst>
        <pc:spChg chg="mod">
          <ac:chgData name="熊谷 渉" userId="b7a4e8598c9bd55e" providerId="LiveId" clId="{F39F78C8-AE50-498D-9D5F-3C7F3BDF6582}" dt="2023-05-06T10:46:52.242" v="888" actId="20577"/>
          <ac:spMkLst>
            <pc:docMk/>
            <pc:sldMk cId="1104904506" sldId="500"/>
            <ac:spMk id="4" creationId="{C99F7BBF-2393-4F65-BAE8-78DC78E9821B}"/>
          </ac:spMkLst>
        </pc:spChg>
      </pc:sldChg>
      <pc:sldChg chg="del">
        <pc:chgData name="熊谷 渉" userId="b7a4e8598c9bd55e" providerId="LiveId" clId="{F39F78C8-AE50-498D-9D5F-3C7F3BDF6582}" dt="2023-05-06T10:58:16.594" v="1702" actId="47"/>
        <pc:sldMkLst>
          <pc:docMk/>
          <pc:sldMk cId="2012856036" sldId="501"/>
        </pc:sldMkLst>
      </pc:sldChg>
      <pc:sldChg chg="modSp add mod">
        <pc:chgData name="熊谷 渉" userId="b7a4e8598c9bd55e" providerId="LiveId" clId="{F39F78C8-AE50-498D-9D5F-3C7F3BDF6582}" dt="2023-05-06T10:46:31.536" v="887" actId="20577"/>
        <pc:sldMkLst>
          <pc:docMk/>
          <pc:sldMk cId="3427025594" sldId="503"/>
        </pc:sldMkLst>
        <pc:spChg chg="mod">
          <ac:chgData name="熊谷 渉" userId="b7a4e8598c9bd55e" providerId="LiveId" clId="{F39F78C8-AE50-498D-9D5F-3C7F3BDF6582}" dt="2023-05-06T10:43:37.866" v="558" actId="20577"/>
          <ac:spMkLst>
            <pc:docMk/>
            <pc:sldMk cId="3427025594" sldId="503"/>
            <ac:spMk id="5" creationId="{560C5BD5-1532-4087-ACF7-85710DC69FAA}"/>
          </ac:spMkLst>
        </pc:spChg>
        <pc:spChg chg="mod">
          <ac:chgData name="熊谷 渉" userId="b7a4e8598c9bd55e" providerId="LiveId" clId="{F39F78C8-AE50-498D-9D5F-3C7F3BDF6582}" dt="2023-05-06T10:46:31.536" v="887" actId="20577"/>
          <ac:spMkLst>
            <pc:docMk/>
            <pc:sldMk cId="3427025594" sldId="503"/>
            <ac:spMk id="6" creationId="{1F609DF4-3152-4D3E-9CA5-170D4BE14906}"/>
          </ac:spMkLst>
        </pc:spChg>
      </pc:sldChg>
      <pc:sldChg chg="modSp add mod ord">
        <pc:chgData name="熊谷 渉" userId="b7a4e8598c9bd55e" providerId="LiveId" clId="{F39F78C8-AE50-498D-9D5F-3C7F3BDF6582}" dt="2023-05-06T11:02:53.269" v="2098" actId="20577"/>
        <pc:sldMkLst>
          <pc:docMk/>
          <pc:sldMk cId="258092796" sldId="504"/>
        </pc:sldMkLst>
        <pc:spChg chg="mod">
          <ac:chgData name="熊谷 渉" userId="b7a4e8598c9bd55e" providerId="LiveId" clId="{F39F78C8-AE50-498D-9D5F-3C7F3BDF6582}" dt="2023-05-06T11:02:53.269" v="2098" actId="20577"/>
          <ac:spMkLst>
            <pc:docMk/>
            <pc:sldMk cId="258092796" sldId="504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0:55:58.015" v="1670" actId="20577"/>
        <pc:sldMkLst>
          <pc:docMk/>
          <pc:sldMk cId="1310459700" sldId="505"/>
        </pc:sldMkLst>
        <pc:spChg chg="mod">
          <ac:chgData name="熊谷 渉" userId="b7a4e8598c9bd55e" providerId="LiveId" clId="{F39F78C8-AE50-498D-9D5F-3C7F3BDF6582}" dt="2023-05-06T10:55:58.015" v="1670" actId="20577"/>
          <ac:spMkLst>
            <pc:docMk/>
            <pc:sldMk cId="1310459700" sldId="505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0:55:44.615" v="1658" actId="20577"/>
          <ac:spMkLst>
            <pc:docMk/>
            <pc:sldMk cId="1310459700" sldId="505"/>
            <ac:spMk id="8" creationId="{7E7292E2-FDCA-420C-BABF-1E6510C0104D}"/>
          </ac:spMkLst>
        </pc:spChg>
      </pc:sldChg>
      <pc:sldChg chg="modSp add mod">
        <pc:chgData name="熊谷 渉" userId="b7a4e8598c9bd55e" providerId="LiveId" clId="{F39F78C8-AE50-498D-9D5F-3C7F3BDF6582}" dt="2023-05-06T10:56:36.597" v="1685" actId="20577"/>
        <pc:sldMkLst>
          <pc:docMk/>
          <pc:sldMk cId="4181041269" sldId="506"/>
        </pc:sldMkLst>
        <pc:spChg chg="mod">
          <ac:chgData name="熊谷 渉" userId="b7a4e8598c9bd55e" providerId="LiveId" clId="{F39F78C8-AE50-498D-9D5F-3C7F3BDF6582}" dt="2023-05-06T10:56:36.597" v="1685" actId="20577"/>
          <ac:spMkLst>
            <pc:docMk/>
            <pc:sldMk cId="4181041269" sldId="506"/>
            <ac:spMk id="8" creationId="{7E7292E2-FDCA-420C-BABF-1E6510C0104D}"/>
          </ac:spMkLst>
        </pc:spChg>
      </pc:sldChg>
      <pc:sldChg chg="modSp add mod">
        <pc:chgData name="熊谷 渉" userId="b7a4e8598c9bd55e" providerId="LiveId" clId="{F39F78C8-AE50-498D-9D5F-3C7F3BDF6582}" dt="2023-05-06T11:01:08.933" v="1853" actId="20577"/>
        <pc:sldMkLst>
          <pc:docMk/>
          <pc:sldMk cId="2702252058" sldId="507"/>
        </pc:sldMkLst>
        <pc:spChg chg="mod">
          <ac:chgData name="熊谷 渉" userId="b7a4e8598c9bd55e" providerId="LiveId" clId="{F39F78C8-AE50-498D-9D5F-3C7F3BDF6582}" dt="2023-05-06T10:59:31.678" v="1723" actId="20577"/>
          <ac:spMkLst>
            <pc:docMk/>
            <pc:sldMk cId="2702252058" sldId="507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1:01:08.933" v="1853" actId="20577"/>
          <ac:spMkLst>
            <pc:docMk/>
            <pc:sldMk cId="2702252058" sldId="507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1:04:56.311" v="2508" actId="15"/>
        <pc:sldMkLst>
          <pc:docMk/>
          <pc:sldMk cId="361824583" sldId="508"/>
        </pc:sldMkLst>
        <pc:spChg chg="mod">
          <ac:chgData name="熊谷 渉" userId="b7a4e8598c9bd55e" providerId="LiveId" clId="{F39F78C8-AE50-498D-9D5F-3C7F3BDF6582}" dt="2023-05-06T10:59:39.531" v="1739" actId="20577"/>
          <ac:spMkLst>
            <pc:docMk/>
            <pc:sldMk cId="361824583" sldId="508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1:04:56.311" v="2508" actId="15"/>
          <ac:spMkLst>
            <pc:docMk/>
            <pc:sldMk cId="361824583" sldId="508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1:05:39.828" v="2524" actId="20577"/>
        <pc:sldMkLst>
          <pc:docMk/>
          <pc:sldMk cId="3482298578" sldId="509"/>
        </pc:sldMkLst>
        <pc:spChg chg="mod">
          <ac:chgData name="熊谷 渉" userId="b7a4e8598c9bd55e" providerId="LiveId" clId="{F39F78C8-AE50-498D-9D5F-3C7F3BDF6582}" dt="2023-05-06T11:05:39.828" v="2524" actId="20577"/>
          <ac:spMkLst>
            <pc:docMk/>
            <pc:sldMk cId="3482298578" sldId="509"/>
            <ac:spMk id="14" creationId="{E87AC5CB-0891-46ED-86C5-FF795F031FB1}"/>
          </ac:spMkLst>
        </pc:spChg>
      </pc:sldChg>
    </pc:docChg>
  </pc:docChgLst>
  <pc:docChgLst>
    <pc:chgData name="熊谷 渉" userId="b7a4e8598c9bd55e" providerId="LiveId" clId="{555E4FE7-82E0-40AA-9A92-2C03E2915CA4}"/>
    <pc:docChg chg="undo custSel addSld delSld modSld">
      <pc:chgData name="熊谷 渉" userId="b7a4e8598c9bd55e" providerId="LiveId" clId="{555E4FE7-82E0-40AA-9A92-2C03E2915CA4}" dt="2023-05-18T18:43:09.382" v="4105" actId="20577"/>
      <pc:docMkLst>
        <pc:docMk/>
      </pc:docMkLst>
      <pc:sldChg chg="modSp mod">
        <pc:chgData name="熊谷 渉" userId="b7a4e8598c9bd55e" providerId="LiveId" clId="{555E4FE7-82E0-40AA-9A92-2C03E2915CA4}" dt="2023-05-18T15:17:32.213" v="7" actId="20577"/>
        <pc:sldMkLst>
          <pc:docMk/>
          <pc:sldMk cId="1852153746" sldId="269"/>
        </pc:sldMkLst>
        <pc:spChg chg="mod">
          <ac:chgData name="熊谷 渉" userId="b7a4e8598c9bd55e" providerId="LiveId" clId="{555E4FE7-82E0-40AA-9A92-2C03E2915CA4}" dt="2023-05-18T15:17:32.213" v="7" actId="20577"/>
          <ac:spMkLst>
            <pc:docMk/>
            <pc:sldMk cId="1852153746" sldId="269"/>
            <ac:spMk id="6" creationId="{3A0A8E59-A952-4AF8-9C16-E3626B2E36B9}"/>
          </ac:spMkLst>
        </pc:spChg>
      </pc:sldChg>
      <pc:sldChg chg="del">
        <pc:chgData name="熊谷 渉" userId="b7a4e8598c9bd55e" providerId="LiveId" clId="{555E4FE7-82E0-40AA-9A92-2C03E2915CA4}" dt="2023-05-18T12:36:21.219" v="1" actId="47"/>
        <pc:sldMkLst>
          <pc:docMk/>
          <pc:sldMk cId="2538294317" sldId="292"/>
        </pc:sldMkLst>
      </pc:sldChg>
      <pc:sldChg chg="modSp mod">
        <pc:chgData name="熊谷 渉" userId="b7a4e8598c9bd55e" providerId="LiveId" clId="{555E4FE7-82E0-40AA-9A92-2C03E2915CA4}" dt="2023-05-18T16:07:16.544" v="703" actId="1076"/>
        <pc:sldMkLst>
          <pc:docMk/>
          <pc:sldMk cId="549007634" sldId="322"/>
        </pc:sldMkLst>
        <pc:spChg chg="mod">
          <ac:chgData name="熊谷 渉" userId="b7a4e8598c9bd55e" providerId="LiveId" clId="{555E4FE7-82E0-40AA-9A92-2C03E2915CA4}" dt="2023-05-18T16:07:16.544" v="703" actId="1076"/>
          <ac:spMkLst>
            <pc:docMk/>
            <pc:sldMk cId="549007634" sldId="322"/>
            <ac:spMk id="5" creationId="{629941FD-13CE-549B-414A-6D0EA4415F3D}"/>
          </ac:spMkLst>
        </pc:spChg>
      </pc:sldChg>
      <pc:sldChg chg="addSp delSp modSp mod">
        <pc:chgData name="熊谷 渉" userId="b7a4e8598c9bd55e" providerId="LiveId" clId="{555E4FE7-82E0-40AA-9A92-2C03E2915CA4}" dt="2023-05-18T16:34:55.346" v="1322" actId="404"/>
        <pc:sldMkLst>
          <pc:docMk/>
          <pc:sldMk cId="258092796" sldId="504"/>
        </pc:sldMkLst>
        <pc:spChg chg="add mod">
          <ac:chgData name="熊谷 渉" userId="b7a4e8598c9bd55e" providerId="LiveId" clId="{555E4FE7-82E0-40AA-9A92-2C03E2915CA4}" dt="2023-05-18T16:30:11.641" v="1157" actId="1076"/>
          <ac:spMkLst>
            <pc:docMk/>
            <pc:sldMk cId="258092796" sldId="504"/>
            <ac:spMk id="4" creationId="{13E72582-0E23-E542-2248-F94FE1E18736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4" creationId="{190582ED-BF74-37FE-4AC2-53C6D7FA1F32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5" creationId="{2BFE45A3-26C8-B3F9-884F-2D23791E9031}"/>
          </ac:spMkLst>
        </pc:spChg>
        <pc:spChg chg="add mod">
          <ac:chgData name="熊谷 渉" userId="b7a4e8598c9bd55e" providerId="LiveId" clId="{555E4FE7-82E0-40AA-9A92-2C03E2915CA4}" dt="2023-05-18T16:34:05.575" v="1299" actId="12789"/>
          <ac:spMkLst>
            <pc:docMk/>
            <pc:sldMk cId="258092796" sldId="504"/>
            <ac:spMk id="5" creationId="{9C8B2B38-B75D-FE8E-BECA-8720368994F6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6" creationId="{96083F4B-1509-2A81-74A8-F9C53EFE534A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7" creationId="{D696E502-AEE4-3369-DA81-9CF079ED3990}"/>
          </ac:spMkLst>
        </pc:spChg>
        <pc:spChg chg="add mod">
          <ac:chgData name="熊谷 渉" userId="b7a4e8598c9bd55e" providerId="LiveId" clId="{555E4FE7-82E0-40AA-9A92-2C03E2915CA4}" dt="2023-05-18T16:34:48.422" v="1321" actId="404"/>
          <ac:spMkLst>
            <pc:docMk/>
            <pc:sldMk cId="258092796" sldId="504"/>
            <ac:spMk id="9" creationId="{1D8FE118-1631-506F-FE1E-D27A32C49C81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9" creationId="{3A919C3D-B344-5394-1B7C-B1557520F0A0}"/>
          </ac:spMkLst>
        </pc:spChg>
        <pc:spChg chg="add mod">
          <ac:chgData name="熊谷 渉" userId="b7a4e8598c9bd55e" providerId="LiveId" clId="{555E4FE7-82E0-40AA-9A92-2C03E2915CA4}" dt="2023-05-18T16:34:55.346" v="1322" actId="404"/>
          <ac:spMkLst>
            <pc:docMk/>
            <pc:sldMk cId="258092796" sldId="504"/>
            <ac:spMk id="10" creationId="{70EE1EB7-772C-F26A-ACA3-D105A9BE61A5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0" creationId="{A3A35F5C-945C-A69D-F50C-A56EBB07EEB3}"/>
          </ac:spMkLst>
        </pc:spChg>
        <pc:spChg chg="add mod">
          <ac:chgData name="熊谷 渉" userId="b7a4e8598c9bd55e" providerId="LiveId" clId="{555E4FE7-82E0-40AA-9A92-2C03E2915CA4}" dt="2023-05-18T16:34:13.044" v="1300" actId="12789"/>
          <ac:spMkLst>
            <pc:docMk/>
            <pc:sldMk cId="258092796" sldId="504"/>
            <ac:spMk id="11" creationId="{2954C819-D43B-CF31-251A-C8D53E398B65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1" creationId="{D17FB791-94C7-1AB8-5644-4C745684BC4C}"/>
          </ac:spMkLst>
        </pc:spChg>
        <pc:spChg chg="add mod">
          <ac:chgData name="熊谷 渉" userId="b7a4e8598c9bd55e" providerId="LiveId" clId="{555E4FE7-82E0-40AA-9A92-2C03E2915CA4}" dt="2023-05-18T16:33:05.251" v="1250" actId="1035"/>
          <ac:spMkLst>
            <pc:docMk/>
            <pc:sldMk cId="258092796" sldId="504"/>
            <ac:spMk id="12" creationId="{67DABAE5-9640-1232-C8AF-763C649DFD3C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2" creationId="{D257DF95-2766-CC8F-6446-54F5CA8AC5A0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3" creationId="{728EF680-C9DD-7705-AA1C-3BEDE7E2759F}"/>
          </ac:spMkLst>
        </pc:spChg>
        <pc:spChg chg="add mod">
          <ac:chgData name="熊谷 渉" userId="b7a4e8598c9bd55e" providerId="LiveId" clId="{555E4FE7-82E0-40AA-9A92-2C03E2915CA4}" dt="2023-05-18T16:33:05.251" v="1250" actId="1035"/>
          <ac:spMkLst>
            <pc:docMk/>
            <pc:sldMk cId="258092796" sldId="504"/>
            <ac:spMk id="13" creationId="{A24225A3-749F-58FD-5899-76BFE361B000}"/>
          </ac:spMkLst>
        </pc:spChg>
        <pc:spChg chg="mod">
          <ac:chgData name="熊谷 渉" userId="b7a4e8598c9bd55e" providerId="LiveId" clId="{555E4FE7-82E0-40AA-9A92-2C03E2915CA4}" dt="2023-05-18T16:33:27.421" v="1286" actId="20577"/>
          <ac:spMkLst>
            <pc:docMk/>
            <pc:sldMk cId="258092796" sldId="504"/>
            <ac:spMk id="14" creationId="{E87AC5CB-0891-46ED-86C5-FF795F031FB1}"/>
          </ac:spMkLst>
        </pc:spChg>
        <pc:spChg chg="add mod">
          <ac:chgData name="熊谷 渉" userId="b7a4e8598c9bd55e" providerId="LiveId" clId="{555E4FE7-82E0-40AA-9A92-2C03E2915CA4}" dt="2023-05-18T16:34:27.992" v="1305" actId="313"/>
          <ac:spMkLst>
            <pc:docMk/>
            <pc:sldMk cId="258092796" sldId="504"/>
            <ac:spMk id="15" creationId="{89E0A7C4-0D68-B28D-817E-11E856DA3302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5" creationId="{B1E764CC-0C60-D86A-346D-4CC02889F813}"/>
          </ac:spMkLst>
        </pc:spChg>
        <pc:spChg chg="add mod">
          <ac:chgData name="熊谷 渉" userId="b7a4e8598c9bd55e" providerId="LiveId" clId="{555E4FE7-82E0-40AA-9A92-2C03E2915CA4}" dt="2023-05-18T16:33:09.636" v="1261" actId="1036"/>
          <ac:spMkLst>
            <pc:docMk/>
            <pc:sldMk cId="258092796" sldId="504"/>
            <ac:spMk id="16" creationId="{AF524971-9382-CA11-E54D-5BB9CC68B833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6" creationId="{B69A7987-4E3E-D940-FBD8-BC17CCC6200C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7" creationId="{00815E9D-531C-198C-38BF-3244A408A3A1}"/>
          </ac:spMkLst>
        </pc:spChg>
        <pc:spChg chg="add mod">
          <ac:chgData name="熊谷 渉" userId="b7a4e8598c9bd55e" providerId="LiveId" clId="{555E4FE7-82E0-40AA-9A92-2C03E2915CA4}" dt="2023-05-18T16:33:09.636" v="1261" actId="1036"/>
          <ac:spMkLst>
            <pc:docMk/>
            <pc:sldMk cId="258092796" sldId="504"/>
            <ac:spMk id="17" creationId="{ACC7CBD5-9021-EDCF-D134-E0C962DCBB6E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8" creationId="{6DC5B8BA-B918-B30D-0402-75A231C44913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19" creationId="{710EE3CE-25E8-44BA-E144-898B05D84803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0" creationId="{BE66E88B-2F94-EBAF-6156-1C924A435FB7}"/>
          </ac:spMkLst>
        </pc:spChg>
        <pc:spChg chg="add mod">
          <ac:chgData name="熊谷 渉" userId="b7a4e8598c9bd55e" providerId="LiveId" clId="{555E4FE7-82E0-40AA-9A92-2C03E2915CA4}" dt="2023-05-18T16:28:08.031" v="1141" actId="164"/>
          <ac:spMkLst>
            <pc:docMk/>
            <pc:sldMk cId="258092796" sldId="504"/>
            <ac:spMk id="20" creationId="{C3A08A5E-0D20-3664-A099-03C56657F088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2" creationId="{37109F09-F8E0-86DD-9611-28C97B22DB55}"/>
          </ac:spMkLst>
        </pc:spChg>
        <pc:spChg chg="add del mod">
          <ac:chgData name="熊谷 渉" userId="b7a4e8598c9bd55e" providerId="LiveId" clId="{555E4FE7-82E0-40AA-9A92-2C03E2915CA4}" dt="2023-05-18T16:27:57.771" v="1139" actId="478"/>
          <ac:spMkLst>
            <pc:docMk/>
            <pc:sldMk cId="258092796" sldId="504"/>
            <ac:spMk id="22" creationId="{AA7FF05C-A32D-4CE9-C022-20BB1C3E2414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3" creationId="{038A47A5-EE75-6BBE-5601-5EE3AF32C5FA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4" creationId="{90455AB7-F9A6-6DFA-3C8C-003767810F4B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5" creationId="{2C1D6494-8519-ACE0-74F9-938B4E601D67}"/>
          </ac:spMkLst>
        </pc:spChg>
        <pc:spChg chg="mod">
          <ac:chgData name="熊谷 渉" userId="b7a4e8598c9bd55e" providerId="LiveId" clId="{555E4FE7-82E0-40AA-9A92-2C03E2915CA4}" dt="2023-05-18T16:28:08.811" v="1142"/>
          <ac:spMkLst>
            <pc:docMk/>
            <pc:sldMk cId="258092796" sldId="504"/>
            <ac:spMk id="26" creationId="{4FF1E6BE-224B-2D44-FE56-3FA7EEDC28C1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6" creationId="{BB17632F-4A65-B1A2-1A76-293BF9A9367E}"/>
          </ac:spMkLst>
        </pc:spChg>
        <pc:spChg chg="add mod ord">
          <ac:chgData name="熊谷 渉" userId="b7a4e8598c9bd55e" providerId="LiveId" clId="{555E4FE7-82E0-40AA-9A92-2C03E2915CA4}" dt="2023-05-18T16:33:05.251" v="1250" actId="1035"/>
          <ac:spMkLst>
            <pc:docMk/>
            <pc:sldMk cId="258092796" sldId="504"/>
            <ac:spMk id="27" creationId="{0240D528-3538-3FE1-96F1-AB1FFFF173BD}"/>
          </ac:spMkLst>
        </pc:spChg>
        <pc:spChg chg="del">
          <ac:chgData name="熊谷 渉" userId="b7a4e8598c9bd55e" providerId="LiveId" clId="{555E4FE7-82E0-40AA-9A92-2C03E2915CA4}" dt="2023-05-18T12:36:59.179" v="3" actId="478"/>
          <ac:spMkLst>
            <pc:docMk/>
            <pc:sldMk cId="258092796" sldId="504"/>
            <ac:spMk id="27" creationId="{1DFA57CF-8116-B4D8-4884-30427AB57798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28" creationId="{7E738832-0390-9D07-7D24-CCBEA730D526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29" creationId="{A956A6BC-625C-D966-5AC3-F263616FB497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0" creationId="{934DB497-FFEF-AF5E-9DC7-52E31ED89C2B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1" creationId="{888E0CCD-2DEF-2AF3-1FCE-AA4A6F22444B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2" creationId="{C8489316-C05D-A495-3E6D-AD6DE11EFD1F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3" creationId="{86AF39F8-F67F-CE59-9475-30065EFDBCC6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4" creationId="{02874F6C-0946-AC62-7FF3-6C6FC60F6473}"/>
          </ac:spMkLst>
        </pc:spChg>
        <pc:spChg chg="add mod">
          <ac:chgData name="熊谷 渉" userId="b7a4e8598c9bd55e" providerId="LiveId" clId="{555E4FE7-82E0-40AA-9A92-2C03E2915CA4}" dt="2023-05-18T16:11:21.054" v="760" actId="1037"/>
          <ac:spMkLst>
            <pc:docMk/>
            <pc:sldMk cId="258092796" sldId="504"/>
            <ac:spMk id="35" creationId="{B7EF7617-0721-8260-5B1C-C2FE2FACB03D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6" creationId="{E5C8DCA7-0B90-1586-9539-93C1E3744FC7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7" creationId="{E965871D-8CAB-3195-E939-6CC56CCF873B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38" creationId="{F38BB412-BC42-9092-B924-3C019A4CE58C}"/>
          </ac:spMkLst>
        </pc:spChg>
        <pc:spChg chg="add mod">
          <ac:chgData name="熊谷 渉" userId="b7a4e8598c9bd55e" providerId="LiveId" clId="{555E4FE7-82E0-40AA-9A92-2C03E2915CA4}" dt="2023-05-18T16:11:16.112" v="749" actId="1038"/>
          <ac:spMkLst>
            <pc:docMk/>
            <pc:sldMk cId="258092796" sldId="504"/>
            <ac:spMk id="39" creationId="{49DDE23A-31EF-4B11-E1DC-8FC533BF4F2D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40" creationId="{BAE1B886-B87B-AD46-2D8C-AADC4D80BD79}"/>
          </ac:spMkLst>
        </pc:spChg>
        <pc:spChg chg="add mod">
          <ac:chgData name="熊谷 渉" userId="b7a4e8598c9bd55e" providerId="LiveId" clId="{555E4FE7-82E0-40AA-9A92-2C03E2915CA4}" dt="2023-05-18T12:36:59.562" v="4"/>
          <ac:spMkLst>
            <pc:docMk/>
            <pc:sldMk cId="258092796" sldId="504"/>
            <ac:spMk id="41" creationId="{AAC64BE1-B1CC-3409-D348-799D39A2B4F0}"/>
          </ac:spMkLst>
        </pc:spChg>
        <pc:spChg chg="add mod">
          <ac:chgData name="熊谷 渉" userId="b7a4e8598c9bd55e" providerId="LiveId" clId="{555E4FE7-82E0-40AA-9A92-2C03E2915CA4}" dt="2023-05-18T16:29:53.907" v="1155" actId="1076"/>
          <ac:spMkLst>
            <pc:docMk/>
            <pc:sldMk cId="258092796" sldId="504"/>
            <ac:spMk id="42" creationId="{C60E182B-757D-4A34-1602-CFB4447BB164}"/>
          </ac:spMkLst>
        </pc:spChg>
        <pc:spChg chg="add del mod">
          <ac:chgData name="熊谷 渉" userId="b7a4e8598c9bd55e" providerId="LiveId" clId="{555E4FE7-82E0-40AA-9A92-2C03E2915CA4}" dt="2023-05-18T16:29:38.634" v="1153" actId="478"/>
          <ac:spMkLst>
            <pc:docMk/>
            <pc:sldMk cId="258092796" sldId="504"/>
            <ac:spMk id="44" creationId="{8AD491A6-3A66-9F70-7046-E913E26007D8}"/>
          </ac:spMkLst>
        </pc:spChg>
        <pc:spChg chg="add mod">
          <ac:chgData name="熊谷 渉" userId="b7a4e8598c9bd55e" providerId="LiveId" clId="{555E4FE7-82E0-40AA-9A92-2C03E2915CA4}" dt="2023-05-18T16:34:05.575" v="1299" actId="12789"/>
          <ac:spMkLst>
            <pc:docMk/>
            <pc:sldMk cId="258092796" sldId="504"/>
            <ac:spMk id="48" creationId="{925EC918-C572-C4C0-D8E0-41523229496D}"/>
          </ac:spMkLst>
        </pc:spChg>
        <pc:spChg chg="add mod">
          <ac:chgData name="熊谷 渉" userId="b7a4e8598c9bd55e" providerId="LiveId" clId="{555E4FE7-82E0-40AA-9A92-2C03E2915CA4}" dt="2023-05-18T16:34:13.044" v="1300" actId="12789"/>
          <ac:spMkLst>
            <pc:docMk/>
            <pc:sldMk cId="258092796" sldId="504"/>
            <ac:spMk id="49" creationId="{61B09241-97FE-A72F-AABC-19C1EEA9EB57}"/>
          </ac:spMkLst>
        </pc:spChg>
        <pc:spChg chg="add mod">
          <ac:chgData name="熊谷 渉" userId="b7a4e8598c9bd55e" providerId="LiveId" clId="{555E4FE7-82E0-40AA-9A92-2C03E2915CA4}" dt="2023-05-18T16:34:48.422" v="1321" actId="404"/>
          <ac:spMkLst>
            <pc:docMk/>
            <pc:sldMk cId="258092796" sldId="504"/>
            <ac:spMk id="51" creationId="{62FE9160-4DA8-2733-28D6-B6CBCD0DB1BC}"/>
          </ac:spMkLst>
        </pc:spChg>
        <pc:spChg chg="add del mod">
          <ac:chgData name="熊谷 渉" userId="b7a4e8598c9bd55e" providerId="LiveId" clId="{555E4FE7-82E0-40AA-9A92-2C03E2915CA4}" dt="2023-05-18T16:17:28.847" v="881" actId="478"/>
          <ac:spMkLst>
            <pc:docMk/>
            <pc:sldMk cId="258092796" sldId="504"/>
            <ac:spMk id="53" creationId="{612EC554-70CD-A62C-09AA-4F7B1C36EE4C}"/>
          </ac:spMkLst>
        </pc:spChg>
        <pc:spChg chg="add del mod">
          <ac:chgData name="熊谷 渉" userId="b7a4e8598c9bd55e" providerId="LiveId" clId="{555E4FE7-82E0-40AA-9A92-2C03E2915CA4}" dt="2023-05-18T16:17:28.847" v="881" actId="478"/>
          <ac:spMkLst>
            <pc:docMk/>
            <pc:sldMk cId="258092796" sldId="504"/>
            <ac:spMk id="54" creationId="{2F364FBF-F175-26EC-9FC3-0B93B4B25B07}"/>
          </ac:spMkLst>
        </pc:spChg>
        <pc:spChg chg="add mod">
          <ac:chgData name="熊谷 渉" userId="b7a4e8598c9bd55e" providerId="LiveId" clId="{555E4FE7-82E0-40AA-9A92-2C03E2915CA4}" dt="2023-05-18T16:33:05.251" v="1250" actId="1035"/>
          <ac:spMkLst>
            <pc:docMk/>
            <pc:sldMk cId="258092796" sldId="504"/>
            <ac:spMk id="55" creationId="{E5BA231F-230A-E92E-FA9C-E5B43874BB64}"/>
          </ac:spMkLst>
        </pc:spChg>
        <pc:spChg chg="add mod">
          <ac:chgData name="熊谷 渉" userId="b7a4e8598c9bd55e" providerId="LiveId" clId="{555E4FE7-82E0-40AA-9A92-2C03E2915CA4}" dt="2023-05-18T16:33:09.636" v="1261" actId="1036"/>
          <ac:spMkLst>
            <pc:docMk/>
            <pc:sldMk cId="258092796" sldId="504"/>
            <ac:spMk id="56" creationId="{97F8E73C-11EC-1883-5412-4317023ED897}"/>
          </ac:spMkLst>
        </pc:spChg>
        <pc:spChg chg="add mod">
          <ac:chgData name="熊谷 渉" userId="b7a4e8598c9bd55e" providerId="LiveId" clId="{555E4FE7-82E0-40AA-9A92-2C03E2915CA4}" dt="2023-05-18T16:30:55.102" v="1178" actId="1036"/>
          <ac:spMkLst>
            <pc:docMk/>
            <pc:sldMk cId="258092796" sldId="504"/>
            <ac:spMk id="57" creationId="{F43B155E-9E6E-DF44-CF76-8C72D08A2BB0}"/>
          </ac:spMkLst>
        </pc:spChg>
        <pc:spChg chg="add mod">
          <ac:chgData name="熊谷 渉" userId="b7a4e8598c9bd55e" providerId="LiveId" clId="{555E4FE7-82E0-40AA-9A92-2C03E2915CA4}" dt="2023-05-18T16:09:59.560" v="728" actId="14100"/>
          <ac:spMkLst>
            <pc:docMk/>
            <pc:sldMk cId="258092796" sldId="504"/>
            <ac:spMk id="58" creationId="{7E26FC65-B344-083C-D9B2-4099EB92ECC4}"/>
          </ac:spMkLst>
        </pc:spChg>
        <pc:spChg chg="add mod">
          <ac:chgData name="熊谷 渉" userId="b7a4e8598c9bd55e" providerId="LiveId" clId="{555E4FE7-82E0-40AA-9A92-2C03E2915CA4}" dt="2023-05-18T16:10:15.665" v="730" actId="14100"/>
          <ac:spMkLst>
            <pc:docMk/>
            <pc:sldMk cId="258092796" sldId="504"/>
            <ac:spMk id="59" creationId="{55F26E02-67FD-7C0D-2544-954E990EF122}"/>
          </ac:spMkLst>
        </pc:spChg>
        <pc:spChg chg="add mod ord">
          <ac:chgData name="熊谷 渉" userId="b7a4e8598c9bd55e" providerId="LiveId" clId="{555E4FE7-82E0-40AA-9A92-2C03E2915CA4}" dt="2023-05-18T16:33:13.694" v="1262" actId="14100"/>
          <ac:spMkLst>
            <pc:docMk/>
            <pc:sldMk cId="258092796" sldId="504"/>
            <ac:spMk id="60" creationId="{A72D517B-7DF0-3023-01AD-477B0D60EE9D}"/>
          </ac:spMkLst>
        </pc:spChg>
        <pc:spChg chg="add mod">
          <ac:chgData name="熊谷 渉" userId="b7a4e8598c9bd55e" providerId="LiveId" clId="{555E4FE7-82E0-40AA-9A92-2C03E2915CA4}" dt="2023-05-18T16:34:38.583" v="1320" actId="1037"/>
          <ac:spMkLst>
            <pc:docMk/>
            <pc:sldMk cId="258092796" sldId="504"/>
            <ac:spMk id="61" creationId="{01BBEBC6-791A-B0D7-F0CB-DF824DFC9D19}"/>
          </ac:spMkLst>
        </pc:spChg>
        <pc:grpChg chg="add mod">
          <ac:chgData name="熊谷 渉" userId="b7a4e8598c9bd55e" providerId="LiveId" clId="{555E4FE7-82E0-40AA-9A92-2C03E2915CA4}" dt="2023-05-18T16:34:05.575" v="1299" actId="12789"/>
          <ac:grpSpMkLst>
            <pc:docMk/>
            <pc:sldMk cId="258092796" sldId="504"/>
            <ac:grpSpMk id="23" creationId="{33883D59-966F-17AE-28E4-08333C41C911}"/>
          </ac:grpSpMkLst>
        </pc:grpChg>
        <pc:grpChg chg="add mod">
          <ac:chgData name="熊谷 渉" userId="b7a4e8598c9bd55e" providerId="LiveId" clId="{555E4FE7-82E0-40AA-9A92-2C03E2915CA4}" dt="2023-05-18T16:34:13.044" v="1300" actId="12789"/>
          <ac:grpSpMkLst>
            <pc:docMk/>
            <pc:sldMk cId="258092796" sldId="504"/>
            <ac:grpSpMk id="24" creationId="{066993A2-94C0-9C3E-06D0-15F3EE672120}"/>
          </ac:grpSpMkLst>
        </pc:grpChg>
        <pc:picChg chg="add del mod">
          <ac:chgData name="熊谷 渉" userId="b7a4e8598c9bd55e" providerId="LiveId" clId="{555E4FE7-82E0-40AA-9A92-2C03E2915CA4}" dt="2023-05-18T16:27:53.526" v="1137" actId="478"/>
          <ac:picMkLst>
            <pc:docMk/>
            <pc:sldMk cId="258092796" sldId="504"/>
            <ac:picMk id="7" creationId="{9FAD1F70-7908-3BB7-1678-F334CB798A87}"/>
          </ac:picMkLst>
        </pc:picChg>
        <pc:picChg chg="add mod">
          <ac:chgData name="熊谷 渉" userId="b7a4e8598c9bd55e" providerId="LiveId" clId="{555E4FE7-82E0-40AA-9A92-2C03E2915CA4}" dt="2023-05-18T16:28:08.031" v="1141" actId="164"/>
          <ac:picMkLst>
            <pc:docMk/>
            <pc:sldMk cId="258092796" sldId="504"/>
            <ac:picMk id="19" creationId="{5A9F1909-D4E0-DE65-79CC-C91EDF007893}"/>
          </ac:picMkLst>
        </pc:picChg>
        <pc:picChg chg="add del mod">
          <ac:chgData name="熊谷 渉" userId="b7a4e8598c9bd55e" providerId="LiveId" clId="{555E4FE7-82E0-40AA-9A92-2C03E2915CA4}" dt="2023-05-18T16:27:57.771" v="1139" actId="478"/>
          <ac:picMkLst>
            <pc:docMk/>
            <pc:sldMk cId="258092796" sldId="504"/>
            <ac:picMk id="21" creationId="{5EC76D5C-5740-AB8E-A5CE-6371EDF3E52B}"/>
          </ac:picMkLst>
        </pc:picChg>
        <pc:picChg chg="mod">
          <ac:chgData name="熊谷 渉" userId="b7a4e8598c9bd55e" providerId="LiveId" clId="{555E4FE7-82E0-40AA-9A92-2C03E2915CA4}" dt="2023-05-18T16:28:08.811" v="1142"/>
          <ac:picMkLst>
            <pc:docMk/>
            <pc:sldMk cId="258092796" sldId="504"/>
            <ac:picMk id="25" creationId="{E3DB6514-4E36-DFFF-497F-851B81648BE7}"/>
          </ac:picMkLst>
        </pc:picChg>
        <pc:picChg chg="add mod">
          <ac:chgData name="熊谷 渉" userId="b7a4e8598c9bd55e" providerId="LiveId" clId="{555E4FE7-82E0-40AA-9A92-2C03E2915CA4}" dt="2023-05-18T16:34:05.575" v="1299" actId="12789"/>
          <ac:picMkLst>
            <pc:docMk/>
            <pc:sldMk cId="258092796" sldId="504"/>
            <ac:picMk id="46" creationId="{951F5ED8-0934-6FF5-A54C-744A1BD784AB}"/>
          </ac:picMkLst>
        </pc:picChg>
        <pc:picChg chg="add mod">
          <ac:chgData name="熊谷 渉" userId="b7a4e8598c9bd55e" providerId="LiveId" clId="{555E4FE7-82E0-40AA-9A92-2C03E2915CA4}" dt="2023-05-18T16:34:13.044" v="1300" actId="12789"/>
          <ac:picMkLst>
            <pc:docMk/>
            <pc:sldMk cId="258092796" sldId="504"/>
            <ac:picMk id="47" creationId="{E975AA4A-62FA-D211-63E0-899ED6215B65}"/>
          </ac:picMkLst>
        </pc:picChg>
        <pc:picChg chg="add del mod">
          <ac:chgData name="熊谷 渉" userId="b7a4e8598c9bd55e" providerId="LiveId" clId="{555E4FE7-82E0-40AA-9A92-2C03E2915CA4}" dt="2023-05-18T16:27:06.561" v="1120" actId="478"/>
          <ac:picMkLst>
            <pc:docMk/>
            <pc:sldMk cId="258092796" sldId="504"/>
            <ac:picMk id="50" creationId="{333DE248-F6A2-9F1E-D41E-5826969F08F2}"/>
          </ac:picMkLst>
        </pc:picChg>
        <pc:picChg chg="add del mod">
          <ac:chgData name="熊谷 渉" userId="b7a4e8598c9bd55e" providerId="LiveId" clId="{555E4FE7-82E0-40AA-9A92-2C03E2915CA4}" dt="2023-05-18T16:31:26.331" v="1190" actId="478"/>
          <ac:picMkLst>
            <pc:docMk/>
            <pc:sldMk cId="258092796" sldId="504"/>
            <ac:picMk id="52" creationId="{BCEB9462-753B-E28E-3EE6-AEE48CB31E4E}"/>
          </ac:picMkLst>
        </pc:picChg>
        <pc:cxnChg chg="add del mod">
          <ac:chgData name="熊谷 渉" userId="b7a4e8598c9bd55e" providerId="LiveId" clId="{555E4FE7-82E0-40AA-9A92-2C03E2915CA4}" dt="2023-05-18T16:29:24.216" v="1149" actId="478"/>
          <ac:cxnSpMkLst>
            <pc:docMk/>
            <pc:sldMk cId="258092796" sldId="504"/>
            <ac:cxnSpMk id="6" creationId="{EFE63F76-9824-186E-B83E-DF95EF1A9469}"/>
          </ac:cxnSpMkLst>
        </pc:cxnChg>
        <pc:cxnChg chg="del">
          <ac:chgData name="熊谷 渉" userId="b7a4e8598c9bd55e" providerId="LiveId" clId="{555E4FE7-82E0-40AA-9A92-2C03E2915CA4}" dt="2023-05-18T12:36:59.179" v="3" actId="478"/>
          <ac:cxnSpMkLst>
            <pc:docMk/>
            <pc:sldMk cId="258092796" sldId="504"/>
            <ac:cxnSpMk id="21" creationId="{A666E5A8-5DAB-9F04-E497-EB31247E93F5}"/>
          </ac:cxnSpMkLst>
        </pc:cxnChg>
        <pc:cxnChg chg="add del mod">
          <ac:chgData name="熊谷 渉" userId="b7a4e8598c9bd55e" providerId="LiveId" clId="{555E4FE7-82E0-40AA-9A92-2C03E2915CA4}" dt="2023-05-18T16:29:51.456" v="1154" actId="478"/>
          <ac:cxnSpMkLst>
            <pc:docMk/>
            <pc:sldMk cId="258092796" sldId="504"/>
            <ac:cxnSpMk id="43" creationId="{03217860-CD87-EB17-82D1-0C59655F94CE}"/>
          </ac:cxnSpMkLst>
        </pc:cxnChg>
        <pc:cxnChg chg="add del mod">
          <ac:chgData name="熊谷 渉" userId="b7a4e8598c9bd55e" providerId="LiveId" clId="{555E4FE7-82E0-40AA-9A92-2C03E2915CA4}" dt="2023-05-18T16:29:38.634" v="1153" actId="478"/>
          <ac:cxnSpMkLst>
            <pc:docMk/>
            <pc:sldMk cId="258092796" sldId="504"/>
            <ac:cxnSpMk id="45" creationId="{764F7746-5CF8-9E04-58D3-60B1767FEE9D}"/>
          </ac:cxnSpMkLst>
        </pc:cxnChg>
      </pc:sldChg>
      <pc:sldChg chg="modSp mod">
        <pc:chgData name="熊谷 渉" userId="b7a4e8598c9bd55e" providerId="LiveId" clId="{555E4FE7-82E0-40AA-9A92-2C03E2915CA4}" dt="2023-05-18T18:36:36.375" v="3714" actId="20577"/>
        <pc:sldMkLst>
          <pc:docMk/>
          <pc:sldMk cId="4181041269" sldId="506"/>
        </pc:sldMkLst>
        <pc:spChg chg="mod">
          <ac:chgData name="熊谷 渉" userId="b7a4e8598c9bd55e" providerId="LiveId" clId="{555E4FE7-82E0-40AA-9A92-2C03E2915CA4}" dt="2023-05-18T18:36:36.375" v="3714" actId="20577"/>
          <ac:spMkLst>
            <pc:docMk/>
            <pc:sldMk cId="4181041269" sldId="506"/>
            <ac:spMk id="14" creationId="{E87AC5CB-0891-46ED-86C5-FF795F031FB1}"/>
          </ac:spMkLst>
        </pc:spChg>
      </pc:sldChg>
      <pc:sldChg chg="modSp mod">
        <pc:chgData name="熊谷 渉" userId="b7a4e8598c9bd55e" providerId="LiveId" clId="{555E4FE7-82E0-40AA-9A92-2C03E2915CA4}" dt="2023-05-18T18:40:41.994" v="3937" actId="20577"/>
        <pc:sldMkLst>
          <pc:docMk/>
          <pc:sldMk cId="2702252058" sldId="507"/>
        </pc:sldMkLst>
        <pc:spChg chg="mod">
          <ac:chgData name="熊谷 渉" userId="b7a4e8598c9bd55e" providerId="LiveId" clId="{555E4FE7-82E0-40AA-9A92-2C03E2915CA4}" dt="2023-05-18T18:40:41.994" v="3937" actId="20577"/>
          <ac:spMkLst>
            <pc:docMk/>
            <pc:sldMk cId="2702252058" sldId="507"/>
            <ac:spMk id="14" creationId="{E87AC5CB-0891-46ED-86C5-FF795F031FB1}"/>
          </ac:spMkLst>
        </pc:spChg>
      </pc:sldChg>
      <pc:sldChg chg="modSp mod">
        <pc:chgData name="熊谷 渉" userId="b7a4e8598c9bd55e" providerId="LiveId" clId="{555E4FE7-82E0-40AA-9A92-2C03E2915CA4}" dt="2023-05-18T18:28:20.524" v="3345" actId="1035"/>
        <pc:sldMkLst>
          <pc:docMk/>
          <pc:sldMk cId="3482298578" sldId="509"/>
        </pc:sldMkLst>
        <pc:spChg chg="mod">
          <ac:chgData name="熊谷 渉" userId="b7a4e8598c9bd55e" providerId="LiveId" clId="{555E4FE7-82E0-40AA-9A92-2C03E2915CA4}" dt="2023-05-18T18:28:20.524" v="3345" actId="1035"/>
          <ac:spMkLst>
            <pc:docMk/>
            <pc:sldMk cId="3482298578" sldId="509"/>
            <ac:spMk id="2" creationId="{3DF058F9-220C-494C-A522-7EB3101CCCC4}"/>
          </ac:spMkLst>
        </pc:spChg>
      </pc:sldChg>
      <pc:sldChg chg="del">
        <pc:chgData name="熊谷 渉" userId="b7a4e8598c9bd55e" providerId="LiveId" clId="{555E4FE7-82E0-40AA-9A92-2C03E2915CA4}" dt="2023-05-18T12:36:24.752" v="2" actId="47"/>
        <pc:sldMkLst>
          <pc:docMk/>
          <pc:sldMk cId="3400750827" sldId="510"/>
        </pc:sldMkLst>
      </pc:sldChg>
      <pc:sldChg chg="modSp mod">
        <pc:chgData name="熊谷 渉" userId="b7a4e8598c9bd55e" providerId="LiveId" clId="{555E4FE7-82E0-40AA-9A92-2C03E2915CA4}" dt="2023-05-18T18:42:45.029" v="4085" actId="20577"/>
        <pc:sldMkLst>
          <pc:docMk/>
          <pc:sldMk cId="778532950" sldId="512"/>
        </pc:sldMkLst>
        <pc:spChg chg="mod">
          <ac:chgData name="熊谷 渉" userId="b7a4e8598c9bd55e" providerId="LiveId" clId="{555E4FE7-82E0-40AA-9A92-2C03E2915CA4}" dt="2023-05-18T18:42:45.029" v="4085" actId="20577"/>
          <ac:spMkLst>
            <pc:docMk/>
            <pc:sldMk cId="778532950" sldId="512"/>
            <ac:spMk id="14" creationId="{E87AC5CB-0891-46ED-86C5-FF795F031FB1}"/>
          </ac:spMkLst>
        </pc:spChg>
      </pc:sldChg>
      <pc:sldChg chg="modSp mod">
        <pc:chgData name="熊谷 渉" userId="b7a4e8598c9bd55e" providerId="LiveId" clId="{555E4FE7-82E0-40AA-9A92-2C03E2915CA4}" dt="2023-05-18T18:43:09.382" v="4105" actId="20577"/>
        <pc:sldMkLst>
          <pc:docMk/>
          <pc:sldMk cId="878207492" sldId="513"/>
        </pc:sldMkLst>
        <pc:spChg chg="mod">
          <ac:chgData name="熊谷 渉" userId="b7a4e8598c9bd55e" providerId="LiveId" clId="{555E4FE7-82E0-40AA-9A92-2C03E2915CA4}" dt="2023-05-18T18:43:09.382" v="4105" actId="20577"/>
          <ac:spMkLst>
            <pc:docMk/>
            <pc:sldMk cId="878207492" sldId="513"/>
            <ac:spMk id="6" creationId="{1F609DF4-3152-4D3E-9CA5-170D4BE14906}"/>
          </ac:spMkLst>
        </pc:spChg>
      </pc:sldChg>
      <pc:sldChg chg="addSp delSp modSp mod">
        <pc:chgData name="熊谷 渉" userId="b7a4e8598c9bd55e" providerId="LiveId" clId="{555E4FE7-82E0-40AA-9A92-2C03E2915CA4}" dt="2023-05-18T18:25:39.886" v="3344" actId="14100"/>
        <pc:sldMkLst>
          <pc:docMk/>
          <pc:sldMk cId="196843372" sldId="514"/>
        </pc:sldMkLst>
        <pc:spChg chg="add mod ord">
          <ac:chgData name="熊谷 渉" userId="b7a4e8598c9bd55e" providerId="LiveId" clId="{555E4FE7-82E0-40AA-9A92-2C03E2915CA4}" dt="2023-05-18T18:23:45.442" v="3182" actId="1076"/>
          <ac:spMkLst>
            <pc:docMk/>
            <pc:sldMk cId="196843372" sldId="514"/>
            <ac:spMk id="4" creationId="{8AC926D3-68C4-2853-1452-D49138E066FD}"/>
          </ac:spMkLst>
        </pc:spChg>
        <pc:spChg chg="add mod ord">
          <ac:chgData name="熊谷 渉" userId="b7a4e8598c9bd55e" providerId="LiveId" clId="{555E4FE7-82E0-40AA-9A92-2C03E2915CA4}" dt="2023-05-18T18:24:24.542" v="3239" actId="1036"/>
          <ac:spMkLst>
            <pc:docMk/>
            <pc:sldMk cId="196843372" sldId="514"/>
            <ac:spMk id="5" creationId="{7D1B1AEC-A4C0-4A47-40BC-82110E5ED17E}"/>
          </ac:spMkLst>
        </pc:spChg>
        <pc:spChg chg="add mod ord">
          <ac:chgData name="熊谷 渉" userId="b7a4e8598c9bd55e" providerId="LiveId" clId="{555E4FE7-82E0-40AA-9A92-2C03E2915CA4}" dt="2023-05-18T18:16:30.794" v="2868" actId="14100"/>
          <ac:spMkLst>
            <pc:docMk/>
            <pc:sldMk cId="196843372" sldId="514"/>
            <ac:spMk id="6" creationId="{064A12A0-C408-5C2A-74C0-9804BD11EB90}"/>
          </ac:spMkLst>
        </pc:spChg>
        <pc:spChg chg="add mod ord">
          <ac:chgData name="熊谷 渉" userId="b7a4e8598c9bd55e" providerId="LiveId" clId="{555E4FE7-82E0-40AA-9A92-2C03E2915CA4}" dt="2023-05-18T18:17:09.384" v="2922" actId="1076"/>
          <ac:spMkLst>
            <pc:docMk/>
            <pc:sldMk cId="196843372" sldId="514"/>
            <ac:spMk id="7" creationId="{FC1C8A62-8F14-FCE4-9D87-5D9B4971C248}"/>
          </ac:spMkLst>
        </pc:spChg>
        <pc:spChg chg="add mod">
          <ac:chgData name="熊谷 渉" userId="b7a4e8598c9bd55e" providerId="LiveId" clId="{555E4FE7-82E0-40AA-9A92-2C03E2915CA4}" dt="2023-05-18T17:20:19.064" v="1960" actId="1035"/>
          <ac:spMkLst>
            <pc:docMk/>
            <pc:sldMk cId="196843372" sldId="514"/>
            <ac:spMk id="9" creationId="{FACB1289-E825-7558-B7D2-ECBA044E45FF}"/>
          </ac:spMkLst>
        </pc:spChg>
        <pc:spChg chg="add mod">
          <ac:chgData name="熊谷 渉" userId="b7a4e8598c9bd55e" providerId="LiveId" clId="{555E4FE7-82E0-40AA-9A92-2C03E2915CA4}" dt="2023-05-18T18:16:04.205" v="2865" actId="1035"/>
          <ac:spMkLst>
            <pc:docMk/>
            <pc:sldMk cId="196843372" sldId="514"/>
            <ac:spMk id="10" creationId="{7FF5A736-EEB3-497C-6867-E02D74002299}"/>
          </ac:spMkLst>
        </pc:spChg>
        <pc:spChg chg="add mod">
          <ac:chgData name="熊谷 渉" userId="b7a4e8598c9bd55e" providerId="LiveId" clId="{555E4FE7-82E0-40AA-9A92-2C03E2915CA4}" dt="2023-05-18T18:16:23.353" v="2867" actId="1076"/>
          <ac:spMkLst>
            <pc:docMk/>
            <pc:sldMk cId="196843372" sldId="514"/>
            <ac:spMk id="11" creationId="{1104CD50-5BDD-B8AF-55A1-78A869CABF49}"/>
          </ac:spMkLst>
        </pc:spChg>
        <pc:spChg chg="add mod">
          <ac:chgData name="熊谷 渉" userId="b7a4e8598c9bd55e" providerId="LiveId" clId="{555E4FE7-82E0-40AA-9A92-2C03E2915CA4}" dt="2023-05-18T18:25:11.825" v="3318" actId="20577"/>
          <ac:spMkLst>
            <pc:docMk/>
            <pc:sldMk cId="196843372" sldId="514"/>
            <ac:spMk id="12" creationId="{3B5356BD-FD75-B094-0E74-C67B749B76A7}"/>
          </ac:spMkLst>
        </pc:spChg>
        <pc:spChg chg="add mod">
          <ac:chgData name="熊谷 渉" userId="b7a4e8598c9bd55e" providerId="LiveId" clId="{555E4FE7-82E0-40AA-9A92-2C03E2915CA4}" dt="2023-05-18T18:25:13.885" v="3319" actId="20577"/>
          <ac:spMkLst>
            <pc:docMk/>
            <pc:sldMk cId="196843372" sldId="514"/>
            <ac:spMk id="13" creationId="{A0DFDBAE-7A8B-1FED-276E-5682ABE13540}"/>
          </ac:spMkLst>
        </pc:spChg>
        <pc:spChg chg="mod">
          <ac:chgData name="熊谷 渉" userId="b7a4e8598c9bd55e" providerId="LiveId" clId="{555E4FE7-82E0-40AA-9A92-2C03E2915CA4}" dt="2023-05-18T16:51:43.120" v="1632" actId="14100"/>
          <ac:spMkLst>
            <pc:docMk/>
            <pc:sldMk cId="196843372" sldId="514"/>
            <ac:spMk id="14" creationId="{E87AC5CB-0891-46ED-86C5-FF795F031FB1}"/>
          </ac:spMkLst>
        </pc:spChg>
        <pc:spChg chg="add mod">
          <ac:chgData name="熊谷 渉" userId="b7a4e8598c9bd55e" providerId="LiveId" clId="{555E4FE7-82E0-40AA-9A92-2C03E2915CA4}" dt="2023-05-18T18:24:21.792" v="3238" actId="1036"/>
          <ac:spMkLst>
            <pc:docMk/>
            <pc:sldMk cId="196843372" sldId="514"/>
            <ac:spMk id="15" creationId="{3FFF193F-334F-2E23-504E-29B2FAED80F9}"/>
          </ac:spMkLst>
        </pc:spChg>
        <pc:spChg chg="add mod">
          <ac:chgData name="熊谷 渉" userId="b7a4e8598c9bd55e" providerId="LiveId" clId="{555E4FE7-82E0-40AA-9A92-2C03E2915CA4}" dt="2023-05-18T18:24:11.648" v="3221" actId="20577"/>
          <ac:spMkLst>
            <pc:docMk/>
            <pc:sldMk cId="196843372" sldId="514"/>
            <ac:spMk id="16" creationId="{E21ACE0A-E7A3-BC8B-AE0B-F94A7E3D34FC}"/>
          </ac:spMkLst>
        </pc:spChg>
        <pc:spChg chg="add mod">
          <ac:chgData name="熊谷 渉" userId="b7a4e8598c9bd55e" providerId="LiveId" clId="{555E4FE7-82E0-40AA-9A92-2C03E2915CA4}" dt="2023-05-18T18:18:39.609" v="3071" actId="1038"/>
          <ac:spMkLst>
            <pc:docMk/>
            <pc:sldMk cId="196843372" sldId="514"/>
            <ac:spMk id="17" creationId="{8CEFE8F9-057C-2A3B-ED61-080F8D33A0CE}"/>
          </ac:spMkLst>
        </pc:spChg>
        <pc:spChg chg="add mod">
          <ac:chgData name="熊谷 渉" userId="b7a4e8598c9bd55e" providerId="LiveId" clId="{555E4FE7-82E0-40AA-9A92-2C03E2915CA4}" dt="2023-05-18T18:24:16.695" v="3223" actId="20577"/>
          <ac:spMkLst>
            <pc:docMk/>
            <pc:sldMk cId="196843372" sldId="514"/>
            <ac:spMk id="18" creationId="{D073F70D-6FCA-2A90-A8CE-A8C58FA30F88}"/>
          </ac:spMkLst>
        </pc:spChg>
        <pc:spChg chg="add mod">
          <ac:chgData name="熊谷 渉" userId="b7a4e8598c9bd55e" providerId="LiveId" clId="{555E4FE7-82E0-40AA-9A92-2C03E2915CA4}" dt="2023-05-18T18:17:57.428" v="2952" actId="1035"/>
          <ac:spMkLst>
            <pc:docMk/>
            <pc:sldMk cId="196843372" sldId="514"/>
            <ac:spMk id="19" creationId="{DB0C1751-E7BB-AE93-CA92-FF4058D6A8B4}"/>
          </ac:spMkLst>
        </pc:spChg>
        <pc:spChg chg="add mod">
          <ac:chgData name="熊谷 渉" userId="b7a4e8598c9bd55e" providerId="LiveId" clId="{555E4FE7-82E0-40AA-9A92-2C03E2915CA4}" dt="2023-05-18T18:17:57.428" v="2952" actId="1035"/>
          <ac:spMkLst>
            <pc:docMk/>
            <pc:sldMk cId="196843372" sldId="514"/>
            <ac:spMk id="20" creationId="{07D5B24F-0008-BB81-1A21-9B42961696E2}"/>
          </ac:spMkLst>
        </pc:spChg>
        <pc:spChg chg="add mod">
          <ac:chgData name="熊谷 渉" userId="b7a4e8598c9bd55e" providerId="LiveId" clId="{555E4FE7-82E0-40AA-9A92-2C03E2915CA4}" dt="2023-05-18T18:17:57.428" v="2952" actId="1035"/>
          <ac:spMkLst>
            <pc:docMk/>
            <pc:sldMk cId="196843372" sldId="514"/>
            <ac:spMk id="21" creationId="{7B2CAE9B-68F1-4061-244C-79A9BA5CE642}"/>
          </ac:spMkLst>
        </pc:spChg>
        <pc:spChg chg="add mod">
          <ac:chgData name="熊谷 渉" userId="b7a4e8598c9bd55e" providerId="LiveId" clId="{555E4FE7-82E0-40AA-9A92-2C03E2915CA4}" dt="2023-05-18T18:24:21.792" v="3238" actId="1036"/>
          <ac:spMkLst>
            <pc:docMk/>
            <pc:sldMk cId="196843372" sldId="514"/>
            <ac:spMk id="22" creationId="{E0F81E42-0AD0-215E-4B57-1D4B4A253CF0}"/>
          </ac:spMkLst>
        </pc:spChg>
        <pc:spChg chg="add mod">
          <ac:chgData name="熊谷 渉" userId="b7a4e8598c9bd55e" providerId="LiveId" clId="{555E4FE7-82E0-40AA-9A92-2C03E2915CA4}" dt="2023-05-18T18:15:58.787" v="2826" actId="1076"/>
          <ac:spMkLst>
            <pc:docMk/>
            <pc:sldMk cId="196843372" sldId="514"/>
            <ac:spMk id="32" creationId="{460436C2-5851-83D0-7240-2B9698EEBD83}"/>
          </ac:spMkLst>
        </pc:spChg>
        <pc:spChg chg="add del mod">
          <ac:chgData name="熊谷 渉" userId="b7a4e8598c9bd55e" providerId="LiveId" clId="{555E4FE7-82E0-40AA-9A92-2C03E2915CA4}" dt="2023-05-18T17:38:13.869" v="2260" actId="478"/>
          <ac:spMkLst>
            <pc:docMk/>
            <pc:sldMk cId="196843372" sldId="514"/>
            <ac:spMk id="33" creationId="{43A701D8-DE9C-961E-7E83-716742316D31}"/>
          </ac:spMkLst>
        </pc:spChg>
        <pc:spChg chg="add mod">
          <ac:chgData name="熊谷 渉" userId="b7a4e8598c9bd55e" providerId="LiveId" clId="{555E4FE7-82E0-40AA-9A92-2C03E2915CA4}" dt="2023-05-18T18:04:32.614" v="2609" actId="20577"/>
          <ac:spMkLst>
            <pc:docMk/>
            <pc:sldMk cId="196843372" sldId="514"/>
            <ac:spMk id="35" creationId="{6ECA5D30-C15B-9E5A-4CDC-D8BB33E11953}"/>
          </ac:spMkLst>
        </pc:spChg>
        <pc:spChg chg="add mod">
          <ac:chgData name="熊谷 渉" userId="b7a4e8598c9bd55e" providerId="LiveId" clId="{555E4FE7-82E0-40AA-9A92-2C03E2915CA4}" dt="2023-05-18T18:18:39.609" v="3071" actId="1038"/>
          <ac:spMkLst>
            <pc:docMk/>
            <pc:sldMk cId="196843372" sldId="514"/>
            <ac:spMk id="36" creationId="{EF52F51D-3334-6901-8F33-6D75929D78F8}"/>
          </ac:spMkLst>
        </pc:spChg>
        <pc:spChg chg="add mod">
          <ac:chgData name="熊谷 渉" userId="b7a4e8598c9bd55e" providerId="LiveId" clId="{555E4FE7-82E0-40AA-9A92-2C03E2915CA4}" dt="2023-05-18T18:16:45.339" v="2869" actId="1076"/>
          <ac:spMkLst>
            <pc:docMk/>
            <pc:sldMk cId="196843372" sldId="514"/>
            <ac:spMk id="38" creationId="{A3395D18-0F8C-4422-1F2A-62D2267B465F}"/>
          </ac:spMkLst>
        </pc:spChg>
        <pc:spChg chg="add mod">
          <ac:chgData name="熊谷 渉" userId="b7a4e8598c9bd55e" providerId="LiveId" clId="{555E4FE7-82E0-40AA-9A92-2C03E2915CA4}" dt="2023-05-18T18:25:07.047" v="3317" actId="1037"/>
          <ac:spMkLst>
            <pc:docMk/>
            <pc:sldMk cId="196843372" sldId="514"/>
            <ac:spMk id="39" creationId="{D9BDBFEE-6F8E-9E26-FAD7-91B157BA3FC9}"/>
          </ac:spMkLst>
        </pc:spChg>
        <pc:spChg chg="add mod">
          <ac:chgData name="熊谷 渉" userId="b7a4e8598c9bd55e" providerId="LiveId" clId="{555E4FE7-82E0-40AA-9A92-2C03E2915CA4}" dt="2023-05-18T18:25:28.558" v="3322" actId="20577"/>
          <ac:spMkLst>
            <pc:docMk/>
            <pc:sldMk cId="196843372" sldId="514"/>
            <ac:spMk id="40" creationId="{1BCEB8DA-8B77-FE4F-29DC-034759CC3877}"/>
          </ac:spMkLst>
        </pc:spChg>
        <pc:spChg chg="add mod">
          <ac:chgData name="熊谷 渉" userId="b7a4e8598c9bd55e" providerId="LiveId" clId="{555E4FE7-82E0-40AA-9A92-2C03E2915CA4}" dt="2023-05-18T18:25:39.886" v="3344" actId="14100"/>
          <ac:spMkLst>
            <pc:docMk/>
            <pc:sldMk cId="196843372" sldId="514"/>
            <ac:spMk id="41" creationId="{44982F2A-6DFD-4210-FABC-16F84A9C8DC9}"/>
          </ac:spMkLst>
        </pc:spChg>
        <pc:spChg chg="add mod">
          <ac:chgData name="熊谷 渉" userId="b7a4e8598c9bd55e" providerId="LiveId" clId="{555E4FE7-82E0-40AA-9A92-2C03E2915CA4}" dt="2023-05-18T18:24:28.819" v="3252" actId="1036"/>
          <ac:spMkLst>
            <pc:docMk/>
            <pc:sldMk cId="196843372" sldId="514"/>
            <ac:spMk id="42" creationId="{C30FB016-03A1-6772-78AF-2F64E8AA2304}"/>
          </ac:spMkLst>
        </pc:spChg>
        <pc:picChg chg="add mod">
          <ac:chgData name="熊谷 渉" userId="b7a4e8598c9bd55e" providerId="LiveId" clId="{555E4FE7-82E0-40AA-9A92-2C03E2915CA4}" dt="2023-05-18T18:17:57.428" v="2952" actId="1035"/>
          <ac:picMkLst>
            <pc:docMk/>
            <pc:sldMk cId="196843372" sldId="514"/>
            <ac:picMk id="23" creationId="{BF1BAB98-2F4F-22D2-0780-792AD92DD711}"/>
          </ac:picMkLst>
        </pc:picChg>
        <pc:picChg chg="add mod">
          <ac:chgData name="熊谷 渉" userId="b7a4e8598c9bd55e" providerId="LiveId" clId="{555E4FE7-82E0-40AA-9A92-2C03E2915CA4}" dt="2023-05-18T18:18:39.609" v="3071" actId="1038"/>
          <ac:picMkLst>
            <pc:docMk/>
            <pc:sldMk cId="196843372" sldId="514"/>
            <ac:picMk id="24" creationId="{1AEAE25A-7433-9769-183E-B229F9E39407}"/>
          </ac:picMkLst>
        </pc:picChg>
        <pc:picChg chg="add mod">
          <ac:chgData name="熊谷 渉" userId="b7a4e8598c9bd55e" providerId="LiveId" clId="{555E4FE7-82E0-40AA-9A92-2C03E2915CA4}" dt="2023-05-18T18:24:21.792" v="3238" actId="1036"/>
          <ac:picMkLst>
            <pc:docMk/>
            <pc:sldMk cId="196843372" sldId="514"/>
            <ac:picMk id="25" creationId="{6AA019F4-F5CD-48B7-93C5-03665806C695}"/>
          </ac:picMkLst>
        </pc:picChg>
        <pc:picChg chg="add mod">
          <ac:chgData name="熊谷 渉" userId="b7a4e8598c9bd55e" providerId="LiveId" clId="{555E4FE7-82E0-40AA-9A92-2C03E2915CA4}" dt="2023-05-18T18:17:57.428" v="2952" actId="1035"/>
          <ac:picMkLst>
            <pc:docMk/>
            <pc:sldMk cId="196843372" sldId="514"/>
            <ac:picMk id="26" creationId="{353DD775-5416-5522-9EAE-935D1465187C}"/>
          </ac:picMkLst>
        </pc:picChg>
        <pc:picChg chg="add del">
          <ac:chgData name="熊谷 渉" userId="b7a4e8598c9bd55e" providerId="LiveId" clId="{555E4FE7-82E0-40AA-9A92-2C03E2915CA4}" dt="2023-05-18T17:09:43.225" v="1839" actId="478"/>
          <ac:picMkLst>
            <pc:docMk/>
            <pc:sldMk cId="196843372" sldId="514"/>
            <ac:picMk id="27" creationId="{D0FF7289-B966-3B51-3A62-4BBAB42A7C9B}"/>
          </ac:picMkLst>
        </pc:picChg>
        <pc:picChg chg="add del mod">
          <ac:chgData name="熊谷 渉" userId="b7a4e8598c9bd55e" providerId="LiveId" clId="{555E4FE7-82E0-40AA-9A92-2C03E2915CA4}" dt="2023-05-18T17:09:49.471" v="1842" actId="478"/>
          <ac:picMkLst>
            <pc:docMk/>
            <pc:sldMk cId="196843372" sldId="514"/>
            <ac:picMk id="28" creationId="{1D301AEE-52CD-44B4-18F0-D331419E535D}"/>
          </ac:picMkLst>
        </pc:picChg>
        <pc:picChg chg="add mod">
          <ac:chgData name="熊谷 渉" userId="b7a4e8598c9bd55e" providerId="LiveId" clId="{555E4FE7-82E0-40AA-9A92-2C03E2915CA4}" dt="2023-05-18T17:20:42.800" v="2001" actId="14100"/>
          <ac:picMkLst>
            <pc:docMk/>
            <pc:sldMk cId="196843372" sldId="514"/>
            <ac:picMk id="29" creationId="{715EE50D-D9C5-D38B-5D48-B8D8E9E5DA98}"/>
          </ac:picMkLst>
        </pc:picChg>
        <pc:picChg chg="add mod modCrop">
          <ac:chgData name="熊谷 渉" userId="b7a4e8598c9bd55e" providerId="LiveId" clId="{555E4FE7-82E0-40AA-9A92-2C03E2915CA4}" dt="2023-05-18T18:17:57.428" v="2952" actId="1035"/>
          <ac:picMkLst>
            <pc:docMk/>
            <pc:sldMk cId="196843372" sldId="514"/>
            <ac:picMk id="30" creationId="{5D54D86C-745E-BD97-8131-97F56F025C79}"/>
          </ac:picMkLst>
        </pc:picChg>
        <pc:picChg chg="add mod modCrop">
          <ac:chgData name="熊谷 渉" userId="b7a4e8598c9bd55e" providerId="LiveId" clId="{555E4FE7-82E0-40AA-9A92-2C03E2915CA4}" dt="2023-05-18T17:20:44.400" v="2002" actId="1076"/>
          <ac:picMkLst>
            <pc:docMk/>
            <pc:sldMk cId="196843372" sldId="514"/>
            <ac:picMk id="31" creationId="{FCDFF7B5-12B4-94D3-FD4C-B74628CC15E0}"/>
          </ac:picMkLst>
        </pc:picChg>
        <pc:picChg chg="add mod">
          <ac:chgData name="熊谷 渉" userId="b7a4e8598c9bd55e" providerId="LiveId" clId="{555E4FE7-82E0-40AA-9A92-2C03E2915CA4}" dt="2023-05-18T18:16:04.205" v="2865" actId="1035"/>
          <ac:picMkLst>
            <pc:docMk/>
            <pc:sldMk cId="196843372" sldId="514"/>
            <ac:picMk id="34" creationId="{4E1886F7-4C9E-6462-15E3-9F57FCC26EB0}"/>
          </ac:picMkLst>
        </pc:picChg>
        <pc:picChg chg="add mod">
          <ac:chgData name="熊谷 渉" userId="b7a4e8598c9bd55e" providerId="LiveId" clId="{555E4FE7-82E0-40AA-9A92-2C03E2915CA4}" dt="2023-05-18T18:18:39.609" v="3071" actId="1038"/>
          <ac:picMkLst>
            <pc:docMk/>
            <pc:sldMk cId="196843372" sldId="514"/>
            <ac:picMk id="37" creationId="{46FC9851-C6E7-216C-5093-011A61ACA49F}"/>
          </ac:picMkLst>
        </pc:picChg>
        <pc:picChg chg="add mod">
          <ac:chgData name="熊谷 渉" userId="b7a4e8598c9bd55e" providerId="LiveId" clId="{555E4FE7-82E0-40AA-9A92-2C03E2915CA4}" dt="2023-05-18T17:20:33.645" v="1998" actId="1037"/>
          <ac:picMkLst>
            <pc:docMk/>
            <pc:sldMk cId="196843372" sldId="514"/>
            <ac:picMk id="1026" creationId="{3CC18BD7-4EF6-59B4-5148-4C14FE942707}"/>
          </ac:picMkLst>
        </pc:picChg>
        <pc:picChg chg="add mod">
          <ac:chgData name="熊谷 渉" userId="b7a4e8598c9bd55e" providerId="LiveId" clId="{555E4FE7-82E0-40AA-9A92-2C03E2915CA4}" dt="2023-05-18T18:24:21.792" v="3238" actId="1036"/>
          <ac:picMkLst>
            <pc:docMk/>
            <pc:sldMk cId="196843372" sldId="514"/>
            <ac:picMk id="1028" creationId="{47217FA7-525C-9F7D-5C03-6D0619372CFB}"/>
          </ac:picMkLst>
        </pc:picChg>
        <pc:picChg chg="add mod">
          <ac:chgData name="熊谷 渉" userId="b7a4e8598c9bd55e" providerId="LiveId" clId="{555E4FE7-82E0-40AA-9A92-2C03E2915CA4}" dt="2023-05-18T17:20:33.645" v="1998" actId="1037"/>
          <ac:picMkLst>
            <pc:docMk/>
            <pc:sldMk cId="196843372" sldId="514"/>
            <ac:picMk id="1030" creationId="{08A1C40F-C851-5CCB-D903-2F57080AD59D}"/>
          </ac:picMkLst>
        </pc:picChg>
        <pc:picChg chg="add mod">
          <ac:chgData name="熊谷 渉" userId="b7a4e8598c9bd55e" providerId="LiveId" clId="{555E4FE7-82E0-40AA-9A92-2C03E2915CA4}" dt="2023-05-18T17:22:50.068" v="2184" actId="1035"/>
          <ac:picMkLst>
            <pc:docMk/>
            <pc:sldMk cId="196843372" sldId="514"/>
            <ac:picMk id="1032" creationId="{38ED0AF3-61C7-7FF9-854C-6350D927FC37}"/>
          </ac:picMkLst>
        </pc:picChg>
        <pc:picChg chg="add mod">
          <ac:chgData name="熊谷 渉" userId="b7a4e8598c9bd55e" providerId="LiveId" clId="{555E4FE7-82E0-40AA-9A92-2C03E2915CA4}" dt="2023-05-18T17:20:33.645" v="1998" actId="1037"/>
          <ac:picMkLst>
            <pc:docMk/>
            <pc:sldMk cId="196843372" sldId="514"/>
            <ac:picMk id="1034" creationId="{0F657FC7-7503-59EB-83B5-63F2FFD3BF75}"/>
          </ac:picMkLst>
        </pc:picChg>
      </pc:sldChg>
      <pc:sldChg chg="modSp mod">
        <pc:chgData name="熊谷 渉" userId="b7a4e8598c9bd55e" providerId="LiveId" clId="{555E4FE7-82E0-40AA-9A92-2C03E2915CA4}" dt="2023-05-18T18:39:25.609" v="3868" actId="20577"/>
        <pc:sldMkLst>
          <pc:docMk/>
          <pc:sldMk cId="2676733372" sldId="515"/>
        </pc:sldMkLst>
        <pc:spChg chg="mod">
          <ac:chgData name="熊谷 渉" userId="b7a4e8598c9bd55e" providerId="LiveId" clId="{555E4FE7-82E0-40AA-9A92-2C03E2915CA4}" dt="2023-05-18T18:39:25.609" v="3868" actId="20577"/>
          <ac:spMkLst>
            <pc:docMk/>
            <pc:sldMk cId="2676733372" sldId="515"/>
            <ac:spMk id="14" creationId="{E87AC5CB-0891-46ED-86C5-FF795F031FB1}"/>
          </ac:spMkLst>
        </pc:spChg>
      </pc:sldChg>
      <pc:sldChg chg="addSp modSp add mod">
        <pc:chgData name="熊谷 渉" userId="b7a4e8598c9bd55e" providerId="LiveId" clId="{555E4FE7-82E0-40AA-9A92-2C03E2915CA4}" dt="2023-05-18T16:24:57.566" v="1074" actId="1036"/>
        <pc:sldMkLst>
          <pc:docMk/>
          <pc:sldMk cId="3537459847" sldId="518"/>
        </pc:sldMkLst>
        <pc:spChg chg="add 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2" creationId="{2D19E31B-AFB6-7E22-5F41-119A0982B7EC}"/>
          </ac:spMkLst>
        </pc:spChg>
        <pc:spChg chg="mod">
          <ac:chgData name="熊谷 渉" userId="b7a4e8598c9bd55e" providerId="LiveId" clId="{555E4FE7-82E0-40AA-9A92-2C03E2915CA4}" dt="2023-05-18T16:24:57.566" v="1074" actId="1036"/>
          <ac:spMkLst>
            <pc:docMk/>
            <pc:sldMk cId="3537459847" sldId="518"/>
            <ac:spMk id="4" creationId="{A10F748D-8D57-0400-3C1C-4AB1CB2FE2B8}"/>
          </ac:spMkLst>
        </pc:spChg>
        <pc:spChg chg="mod">
          <ac:chgData name="熊谷 渉" userId="b7a4e8598c9bd55e" providerId="LiveId" clId="{555E4FE7-82E0-40AA-9A92-2C03E2915CA4}" dt="2023-05-18T15:59:28.662" v="398" actId="20577"/>
          <ac:spMkLst>
            <pc:docMk/>
            <pc:sldMk cId="3537459847" sldId="518"/>
            <ac:spMk id="6" creationId="{1F609DF4-3152-4D3E-9CA5-170D4BE14906}"/>
          </ac:spMkLst>
        </pc:spChg>
        <pc:spChg chg="mod">
          <ac:chgData name="熊谷 渉" userId="b7a4e8598c9bd55e" providerId="LiveId" clId="{555E4FE7-82E0-40AA-9A92-2C03E2915CA4}" dt="2023-05-18T16:24:57.566" v="1074" actId="1036"/>
          <ac:spMkLst>
            <pc:docMk/>
            <pc:sldMk cId="3537459847" sldId="518"/>
            <ac:spMk id="8" creationId="{29E4CD9C-6199-6983-93B4-147B95BAFEBB}"/>
          </ac:spMkLst>
        </pc:spChg>
        <pc:spChg chg="add 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10" creationId="{D5C30F42-71D3-8577-CF7F-A0F7DEC1CC0C}"/>
          </ac:spMkLst>
        </pc:spChg>
        <pc:spChg chg="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11" creationId="{A7B3D910-3514-9458-DCD3-58FDB4C6455B}"/>
          </ac:spMkLst>
        </pc:spChg>
        <pc:spChg chg="mod">
          <ac:chgData name="熊谷 渉" userId="b7a4e8598c9bd55e" providerId="LiveId" clId="{555E4FE7-82E0-40AA-9A92-2C03E2915CA4}" dt="2023-05-18T15:35:21.765" v="76" actId="164"/>
          <ac:spMkLst>
            <pc:docMk/>
            <pc:sldMk cId="3537459847" sldId="518"/>
            <ac:spMk id="12" creationId="{1A0A7810-C1CC-407F-86E0-4858EFD6BEF3}"/>
          </ac:spMkLst>
        </pc:spChg>
        <pc:spChg chg="mod">
          <ac:chgData name="熊谷 渉" userId="b7a4e8598c9bd55e" providerId="LiveId" clId="{555E4FE7-82E0-40AA-9A92-2C03E2915CA4}" dt="2023-05-18T15:35:21.765" v="76" actId="164"/>
          <ac:spMkLst>
            <pc:docMk/>
            <pc:sldMk cId="3537459847" sldId="518"/>
            <ac:spMk id="13" creationId="{6221FF47-A3A2-F834-8555-5E1B314B6C75}"/>
          </ac:spMkLst>
        </pc:spChg>
        <pc:spChg chg="mod">
          <ac:chgData name="熊谷 渉" userId="b7a4e8598c9bd55e" providerId="LiveId" clId="{555E4FE7-82E0-40AA-9A92-2C03E2915CA4}" dt="2023-05-18T15:35:21.765" v="76" actId="164"/>
          <ac:spMkLst>
            <pc:docMk/>
            <pc:sldMk cId="3537459847" sldId="518"/>
            <ac:spMk id="14" creationId="{43F2DAEB-A51D-B7AF-3D83-65A31F0968EA}"/>
          </ac:spMkLst>
        </pc:spChg>
        <pc:spChg chg="add 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16" creationId="{FE5EC30D-B893-9E58-ACE8-356960B64836}"/>
          </ac:spMkLst>
        </pc:spChg>
        <pc:spChg chg="add 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17" creationId="{61BE45E5-674F-CE75-381F-626D818DB601}"/>
          </ac:spMkLst>
        </pc:spChg>
        <pc:spChg chg="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35" creationId="{82FF2F5E-AF5C-FCB8-80F9-1F86B09DBCEF}"/>
          </ac:spMkLst>
        </pc:spChg>
        <pc:spChg chg="mod">
          <ac:chgData name="熊谷 渉" userId="b7a4e8598c9bd55e" providerId="LiveId" clId="{555E4FE7-82E0-40AA-9A92-2C03E2915CA4}" dt="2023-05-18T16:01:52.553" v="442" actId="1036"/>
          <ac:spMkLst>
            <pc:docMk/>
            <pc:sldMk cId="3537459847" sldId="518"/>
            <ac:spMk id="37" creationId="{393DAF9F-97A1-3222-71FB-E4BEEB56E3F0}"/>
          </ac:spMkLst>
        </pc:spChg>
        <pc:spChg chg="mod">
          <ac:chgData name="熊谷 渉" userId="b7a4e8598c9bd55e" providerId="LiveId" clId="{555E4FE7-82E0-40AA-9A92-2C03E2915CA4}" dt="2023-05-18T15:58:42.693" v="382" actId="12788"/>
          <ac:spMkLst>
            <pc:docMk/>
            <pc:sldMk cId="3537459847" sldId="518"/>
            <ac:spMk id="40" creationId="{FD0B054B-732F-6EC6-3CE0-0837EF521415}"/>
          </ac:spMkLst>
        </pc:spChg>
        <pc:spChg chg="mod">
          <ac:chgData name="熊谷 渉" userId="b7a4e8598c9bd55e" providerId="LiveId" clId="{555E4FE7-82E0-40AA-9A92-2C03E2915CA4}" dt="2023-05-18T15:58:57.837" v="383" actId="12788"/>
          <ac:spMkLst>
            <pc:docMk/>
            <pc:sldMk cId="3537459847" sldId="518"/>
            <ac:spMk id="41" creationId="{85B07BB8-F248-6095-CBDF-8F25AAA3F976}"/>
          </ac:spMkLst>
        </pc:spChg>
        <pc:grpChg chg="add mod">
          <ac:chgData name="熊谷 渉" userId="b7a4e8598c9bd55e" providerId="LiveId" clId="{555E4FE7-82E0-40AA-9A92-2C03E2915CA4}" dt="2023-05-18T16:01:52.553" v="442" actId="1036"/>
          <ac:grpSpMkLst>
            <pc:docMk/>
            <pc:sldMk cId="3537459847" sldId="518"/>
            <ac:grpSpMk id="15" creationId="{4062930B-07C4-35EB-F0D0-AB4E4A54A122}"/>
          </ac:grpSpMkLst>
        </pc:grpChg>
        <pc:cxnChg chg="mod">
          <ac:chgData name="熊谷 渉" userId="b7a4e8598c9bd55e" providerId="LiveId" clId="{555E4FE7-82E0-40AA-9A92-2C03E2915CA4}" dt="2023-05-18T15:58:42.693" v="382" actId="12788"/>
          <ac:cxnSpMkLst>
            <pc:docMk/>
            <pc:sldMk cId="3537459847" sldId="518"/>
            <ac:cxnSpMk id="7" creationId="{4660C7C3-3EEF-0A04-10BB-7FD27609331A}"/>
          </ac:cxnSpMkLst>
        </pc:cxnChg>
        <pc:cxnChg chg="mod">
          <ac:chgData name="熊谷 渉" userId="b7a4e8598c9bd55e" providerId="LiveId" clId="{555E4FE7-82E0-40AA-9A92-2C03E2915CA4}" dt="2023-05-18T15:58:57.837" v="383" actId="12788"/>
          <ac:cxnSpMkLst>
            <pc:docMk/>
            <pc:sldMk cId="3537459847" sldId="518"/>
            <ac:cxnSpMk id="9" creationId="{79D94D24-C6C6-18F0-4F90-4CD1D69557D3}"/>
          </ac:cxnSpMkLst>
        </pc:cxnChg>
        <pc:cxnChg chg="mod">
          <ac:chgData name="熊谷 渉" userId="b7a4e8598c9bd55e" providerId="LiveId" clId="{555E4FE7-82E0-40AA-9A92-2C03E2915CA4}" dt="2023-05-18T16:01:52.553" v="442" actId="1036"/>
          <ac:cxnSpMkLst>
            <pc:docMk/>
            <pc:sldMk cId="3537459847" sldId="518"/>
            <ac:cxnSpMk id="26" creationId="{81010C24-ACE8-F52A-BA59-7742B08E3151}"/>
          </ac:cxnSpMkLst>
        </pc:cxnChg>
        <pc:cxnChg chg="mod">
          <ac:chgData name="熊谷 渉" userId="b7a4e8598c9bd55e" providerId="LiveId" clId="{555E4FE7-82E0-40AA-9A92-2C03E2915CA4}" dt="2023-05-18T16:01:52.553" v="442" actId="1036"/>
          <ac:cxnSpMkLst>
            <pc:docMk/>
            <pc:sldMk cId="3537459847" sldId="518"/>
            <ac:cxnSpMk id="38" creationId="{4F2C40CD-E333-1734-C87F-73806274C8C4}"/>
          </ac:cxnSpMkLst>
        </pc:cxnChg>
      </pc:sldChg>
      <pc:sldChg chg="addSp delSp modSp add mod">
        <pc:chgData name="熊谷 渉" userId="b7a4e8598c9bd55e" providerId="LiveId" clId="{555E4FE7-82E0-40AA-9A92-2C03E2915CA4}" dt="2023-05-18T16:09:45.885" v="725" actId="1038"/>
        <pc:sldMkLst>
          <pc:docMk/>
          <pc:sldMk cId="622633903" sldId="519"/>
        </pc:sldMkLst>
        <pc:spChg chg="mod">
          <ac:chgData name="熊谷 渉" userId="b7a4e8598c9bd55e" providerId="LiveId" clId="{555E4FE7-82E0-40AA-9A92-2C03E2915CA4}" dt="2023-05-18T15:54:05.434" v="307" actId="12788"/>
          <ac:spMkLst>
            <pc:docMk/>
            <pc:sldMk cId="622633903" sldId="519"/>
            <ac:spMk id="2" creationId="{B93200AE-2642-BDCB-A6CE-F6AB54749CEE}"/>
          </ac:spMkLst>
        </pc:spChg>
        <pc:spChg chg="mod">
          <ac:chgData name="熊谷 渉" userId="b7a4e8598c9bd55e" providerId="LiveId" clId="{555E4FE7-82E0-40AA-9A92-2C03E2915CA4}" dt="2023-05-18T15:53:39.335" v="303" actId="12788"/>
          <ac:spMkLst>
            <pc:docMk/>
            <pc:sldMk cId="622633903" sldId="519"/>
            <ac:spMk id="4" creationId="{1A7883B0-22D6-DC5C-000D-F5DEC86804D8}"/>
          </ac:spMkLst>
        </pc:spChg>
        <pc:spChg chg="mod">
          <ac:chgData name="熊谷 渉" userId="b7a4e8598c9bd55e" providerId="LiveId" clId="{555E4FE7-82E0-40AA-9A92-2C03E2915CA4}" dt="2023-05-18T16:06:24.127" v="702" actId="1037"/>
          <ac:spMkLst>
            <pc:docMk/>
            <pc:sldMk cId="622633903" sldId="519"/>
            <ac:spMk id="6" creationId="{17E9A707-3CB3-37FC-A73E-9415C549BEED}"/>
          </ac:spMkLst>
        </pc:spChg>
        <pc:spChg chg="mod">
          <ac:chgData name="熊谷 渉" userId="b7a4e8598c9bd55e" providerId="LiveId" clId="{555E4FE7-82E0-40AA-9A92-2C03E2915CA4}" dt="2023-05-18T15:54:05.434" v="307" actId="12788"/>
          <ac:spMkLst>
            <pc:docMk/>
            <pc:sldMk cId="622633903" sldId="519"/>
            <ac:spMk id="7" creationId="{2157A59B-D50E-FFE7-AC40-D385F9D5C388}"/>
          </ac:spMkLst>
        </pc:spChg>
        <pc:spChg chg="mod">
          <ac:chgData name="熊谷 渉" userId="b7a4e8598c9bd55e" providerId="LiveId" clId="{555E4FE7-82E0-40AA-9A92-2C03E2915CA4}" dt="2023-05-18T16:02:15.005" v="445" actId="14100"/>
          <ac:spMkLst>
            <pc:docMk/>
            <pc:sldMk cId="622633903" sldId="519"/>
            <ac:spMk id="8" creationId="{80117A50-2F00-C9D5-BC32-81D67AB71810}"/>
          </ac:spMkLst>
        </pc:spChg>
        <pc:spChg chg="del">
          <ac:chgData name="熊谷 渉" userId="b7a4e8598c9bd55e" providerId="LiveId" clId="{555E4FE7-82E0-40AA-9A92-2C03E2915CA4}" dt="2023-05-18T15:53:51.291" v="304" actId="478"/>
          <ac:spMkLst>
            <pc:docMk/>
            <pc:sldMk cId="622633903" sldId="519"/>
            <ac:spMk id="9" creationId="{62A461E4-F6BF-3B24-AB24-80E752DBAFF3}"/>
          </ac:spMkLst>
        </pc:spChg>
        <pc:spChg chg="del">
          <ac:chgData name="熊谷 渉" userId="b7a4e8598c9bd55e" providerId="LiveId" clId="{555E4FE7-82E0-40AA-9A92-2C03E2915CA4}" dt="2023-05-18T15:53:51.291" v="304" actId="478"/>
          <ac:spMkLst>
            <pc:docMk/>
            <pc:sldMk cId="622633903" sldId="519"/>
            <ac:spMk id="10" creationId="{FDF4DF79-0706-F5B1-8DD2-11CEEB18F35C}"/>
          </ac:spMkLst>
        </pc:spChg>
        <pc:spChg chg="del">
          <ac:chgData name="熊谷 渉" userId="b7a4e8598c9bd55e" providerId="LiveId" clId="{555E4FE7-82E0-40AA-9A92-2C03E2915CA4}" dt="2023-05-18T15:53:51.291" v="304" actId="478"/>
          <ac:spMkLst>
            <pc:docMk/>
            <pc:sldMk cId="622633903" sldId="519"/>
            <ac:spMk id="11" creationId="{B98B3E7D-1F69-D7EC-68BE-142C5D97B719}"/>
          </ac:spMkLst>
        </pc:spChg>
        <pc:spChg chg="mod">
          <ac:chgData name="熊谷 渉" userId="b7a4e8598c9bd55e" providerId="LiveId" clId="{555E4FE7-82E0-40AA-9A92-2C03E2915CA4}" dt="2023-05-18T15:53:39.335" v="303" actId="12788"/>
          <ac:spMkLst>
            <pc:docMk/>
            <pc:sldMk cId="622633903" sldId="519"/>
            <ac:spMk id="12" creationId="{D8B8125C-6C30-F719-E3ED-B3608B3AE4B6}"/>
          </ac:spMkLst>
        </pc:spChg>
        <pc:spChg chg="mod">
          <ac:chgData name="熊谷 渉" userId="b7a4e8598c9bd55e" providerId="LiveId" clId="{555E4FE7-82E0-40AA-9A92-2C03E2915CA4}" dt="2023-05-18T16:09:35.766" v="713" actId="14100"/>
          <ac:spMkLst>
            <pc:docMk/>
            <pc:sldMk cId="622633903" sldId="519"/>
            <ac:spMk id="13" creationId="{64595948-B33D-B440-1C92-CE6B99C062F4}"/>
          </ac:spMkLst>
        </pc:spChg>
        <pc:spChg chg="mod">
          <ac:chgData name="熊谷 渉" userId="b7a4e8598c9bd55e" providerId="LiveId" clId="{555E4FE7-82E0-40AA-9A92-2C03E2915CA4}" dt="2023-05-18T16:09:45.885" v="725" actId="1038"/>
          <ac:spMkLst>
            <pc:docMk/>
            <pc:sldMk cId="622633903" sldId="519"/>
            <ac:spMk id="14" creationId="{0F4F6C69-7504-BFCD-7ECE-BA1940349F98}"/>
          </ac:spMkLst>
        </pc:spChg>
        <pc:spChg chg="mod">
          <ac:chgData name="熊谷 渉" userId="b7a4e8598c9bd55e" providerId="LiveId" clId="{555E4FE7-82E0-40AA-9A92-2C03E2915CA4}" dt="2023-05-18T16:06:24.127" v="702" actId="1037"/>
          <ac:spMkLst>
            <pc:docMk/>
            <pc:sldMk cId="622633903" sldId="519"/>
            <ac:spMk id="15" creationId="{75B345E0-7A80-CB31-EF26-51752E9A111F}"/>
          </ac:spMkLst>
        </pc:spChg>
        <pc:spChg chg="mod">
          <ac:chgData name="熊谷 渉" userId="b7a4e8598c9bd55e" providerId="LiveId" clId="{555E4FE7-82E0-40AA-9A92-2C03E2915CA4}" dt="2023-05-18T16:07:35.287" v="708" actId="1076"/>
          <ac:spMkLst>
            <pc:docMk/>
            <pc:sldMk cId="622633903" sldId="519"/>
            <ac:spMk id="16" creationId="{1616F710-E0E4-F24E-E093-C3936B53BD2E}"/>
          </ac:spMkLst>
        </pc:spChg>
        <pc:spChg chg="del mod">
          <ac:chgData name="熊谷 渉" userId="b7a4e8598c9bd55e" providerId="LiveId" clId="{555E4FE7-82E0-40AA-9A92-2C03E2915CA4}" dt="2023-05-18T16:02:42.821" v="446" actId="478"/>
          <ac:spMkLst>
            <pc:docMk/>
            <pc:sldMk cId="622633903" sldId="519"/>
            <ac:spMk id="17" creationId="{0092E3EC-8226-D025-CB44-703B24195272}"/>
          </ac:spMkLst>
        </pc:spChg>
        <pc:spChg chg="mod">
          <ac:chgData name="熊谷 渉" userId="b7a4e8598c9bd55e" providerId="LiveId" clId="{555E4FE7-82E0-40AA-9A92-2C03E2915CA4}" dt="2023-05-18T16:06:24.127" v="702" actId="1037"/>
          <ac:spMkLst>
            <pc:docMk/>
            <pc:sldMk cId="622633903" sldId="519"/>
            <ac:spMk id="18" creationId="{DE5BCD0B-4511-8BA5-03CC-50A5ED7C5792}"/>
          </ac:spMkLst>
        </pc:spChg>
        <pc:spChg chg="del">
          <ac:chgData name="熊谷 渉" userId="b7a4e8598c9bd55e" providerId="LiveId" clId="{555E4FE7-82E0-40AA-9A92-2C03E2915CA4}" dt="2023-05-18T15:51:22.388" v="211" actId="478"/>
          <ac:spMkLst>
            <pc:docMk/>
            <pc:sldMk cId="622633903" sldId="519"/>
            <ac:spMk id="19" creationId="{1AB0EB89-2119-65E5-CE63-64CA93FB1FCA}"/>
          </ac:spMkLst>
        </pc:spChg>
        <pc:spChg chg="mod">
          <ac:chgData name="熊谷 渉" userId="b7a4e8598c9bd55e" providerId="LiveId" clId="{555E4FE7-82E0-40AA-9A92-2C03E2915CA4}" dt="2023-05-18T16:09:35.766" v="713" actId="14100"/>
          <ac:spMkLst>
            <pc:docMk/>
            <pc:sldMk cId="622633903" sldId="519"/>
            <ac:spMk id="20" creationId="{338F38AB-0724-5895-1C7E-50BF8854F86D}"/>
          </ac:spMkLst>
        </pc:spChg>
        <pc:spChg chg="mod">
          <ac:chgData name="熊谷 渉" userId="b7a4e8598c9bd55e" providerId="LiveId" clId="{555E4FE7-82E0-40AA-9A92-2C03E2915CA4}" dt="2023-05-18T16:06:24.127" v="702" actId="1037"/>
          <ac:spMkLst>
            <pc:docMk/>
            <pc:sldMk cId="622633903" sldId="519"/>
            <ac:spMk id="22" creationId="{AA3112A4-7E7F-A4B1-10CF-2094F603B537}"/>
          </ac:spMkLst>
        </pc:spChg>
        <pc:spChg chg="mod">
          <ac:chgData name="熊谷 渉" userId="b7a4e8598c9bd55e" providerId="LiveId" clId="{555E4FE7-82E0-40AA-9A92-2C03E2915CA4}" dt="2023-05-18T16:02:14.036" v="444" actId="255"/>
          <ac:spMkLst>
            <pc:docMk/>
            <pc:sldMk cId="622633903" sldId="519"/>
            <ac:spMk id="23" creationId="{C5F01E89-BACC-04D1-C3A6-4AABC57AB7BA}"/>
          </ac:spMkLst>
        </pc:spChg>
        <pc:spChg chg="mod">
          <ac:chgData name="熊谷 渉" userId="b7a4e8598c9bd55e" providerId="LiveId" clId="{555E4FE7-82E0-40AA-9A92-2C03E2915CA4}" dt="2023-05-18T16:02:14.036" v="444" actId="255"/>
          <ac:spMkLst>
            <pc:docMk/>
            <pc:sldMk cId="622633903" sldId="519"/>
            <ac:spMk id="24" creationId="{AE0A35EB-7CFF-E9C5-AB0A-32F78183D8C2}"/>
          </ac:spMkLst>
        </pc:spChg>
        <pc:spChg chg="mod">
          <ac:chgData name="熊谷 渉" userId="b7a4e8598c9bd55e" providerId="LiveId" clId="{555E4FE7-82E0-40AA-9A92-2C03E2915CA4}" dt="2023-05-18T16:02:14.036" v="444" actId="255"/>
          <ac:spMkLst>
            <pc:docMk/>
            <pc:sldMk cId="622633903" sldId="519"/>
            <ac:spMk id="25" creationId="{81F20FD9-49EF-E2B7-A778-76AFC6FFBA5D}"/>
          </ac:spMkLst>
        </pc:spChg>
        <pc:spChg chg="add mod">
          <ac:chgData name="熊谷 渉" userId="b7a4e8598c9bd55e" providerId="LiveId" clId="{555E4FE7-82E0-40AA-9A92-2C03E2915CA4}" dt="2023-05-18T16:07:48.697" v="712" actId="14100"/>
          <ac:spMkLst>
            <pc:docMk/>
            <pc:sldMk cId="622633903" sldId="519"/>
            <ac:spMk id="26" creationId="{5088D6CF-9110-AD98-20DA-1C8ED78211CB}"/>
          </ac:spMkLst>
        </pc:spChg>
        <pc:grpChg chg="add mod">
          <ac:chgData name="熊谷 渉" userId="b7a4e8598c9bd55e" providerId="LiveId" clId="{555E4FE7-82E0-40AA-9A92-2C03E2915CA4}" dt="2023-05-18T16:02:15.005" v="445" actId="14100"/>
          <ac:grpSpMkLst>
            <pc:docMk/>
            <pc:sldMk cId="622633903" sldId="519"/>
            <ac:grpSpMk id="21" creationId="{A8A03225-926D-19DC-1262-A4A7E76CB5BF}"/>
          </ac:grpSpMkLst>
        </pc:grpChg>
      </pc:sldChg>
      <pc:sldChg chg="add">
        <pc:chgData name="熊谷 渉" userId="b7a4e8598c9bd55e" providerId="LiveId" clId="{555E4FE7-82E0-40AA-9A92-2C03E2915CA4}" dt="2023-05-18T18:28:52.974" v="3346"/>
        <pc:sldMkLst>
          <pc:docMk/>
          <pc:sldMk cId="1463958682" sldId="520"/>
        </pc:sldMkLst>
      </pc:sldChg>
      <pc:sldChg chg="modSp add mod">
        <pc:chgData name="熊谷 渉" userId="b7a4e8598c9bd55e" providerId="LiveId" clId="{555E4FE7-82E0-40AA-9A92-2C03E2915CA4}" dt="2023-05-18T18:41:33.887" v="3988" actId="20577"/>
        <pc:sldMkLst>
          <pc:docMk/>
          <pc:sldMk cId="2733764345" sldId="521"/>
        </pc:sldMkLst>
        <pc:spChg chg="mod">
          <ac:chgData name="熊谷 渉" userId="b7a4e8598c9bd55e" providerId="LiveId" clId="{555E4FE7-82E0-40AA-9A92-2C03E2915CA4}" dt="2023-05-18T18:41:10.520" v="3960" actId="20577"/>
          <ac:spMkLst>
            <pc:docMk/>
            <pc:sldMk cId="2733764345" sldId="521"/>
            <ac:spMk id="2" creationId="{3DF058F9-220C-494C-A522-7EB3101CCCC4}"/>
          </ac:spMkLst>
        </pc:spChg>
        <pc:spChg chg="mod">
          <ac:chgData name="熊谷 渉" userId="b7a4e8598c9bd55e" providerId="LiveId" clId="{555E4FE7-82E0-40AA-9A92-2C03E2915CA4}" dt="2023-05-18T18:41:33.887" v="3988" actId="20577"/>
          <ac:spMkLst>
            <pc:docMk/>
            <pc:sldMk cId="2733764345" sldId="521"/>
            <ac:spMk id="14" creationId="{E87AC5CB-0891-46ED-86C5-FF795F031F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2023/5/19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43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| Document Number 12345 | 2023 5 26 |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10.pn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jp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0E2552A-DDB9-40EF-BF0E-3C852FB05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 概要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08777E-B80C-4799-B931-E2F3C145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熊谷　渉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A0A8E59-A952-4AF8-9C16-E3626B2E3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YHQ </a:t>
            </a:r>
            <a:r>
              <a:rPr lang="ja-JP" altLang="en-US" dirty="0"/>
              <a:t>マーケティング本部 イノベーションセンター</a:t>
            </a:r>
            <a:endParaRPr lang="en-US" altLang="ja-JP" dirty="0"/>
          </a:p>
          <a:p>
            <a:r>
              <a:rPr lang="en-US" altLang="ja-JP" dirty="0"/>
              <a:t>Ph. D.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2282EF1-087D-4A23-B09D-4F88CE396B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2023</a:t>
            </a:r>
            <a:r>
              <a:rPr lang="ja-JP" altLang="en-US" dirty="0"/>
              <a:t>年</a:t>
            </a:r>
            <a:r>
              <a:rPr lang="en-US" altLang="ja-JP" dirty="0"/>
              <a:t>5</a:t>
            </a:r>
            <a:r>
              <a:rPr lang="ja-JP" altLang="en-US" dirty="0"/>
              <a:t>月</a:t>
            </a:r>
            <a:r>
              <a:rPr lang="en-US" altLang="ja-JP" dirty="0"/>
              <a:t>26</a:t>
            </a:r>
            <a:r>
              <a:rPr lang="ja-JP" altLang="en-US" dirty="0"/>
              <a:t>日</a:t>
            </a:r>
          </a:p>
        </p:txBody>
      </p:sp>
      <p:sp>
        <p:nvSpPr>
          <p:cNvPr id="8" name="サブタイトル 1">
            <a:extLst>
              <a:ext uri="{FF2B5EF4-FFF2-40B4-BE49-F238E27FC236}">
                <a16:creationId xmlns:a16="http://schemas.microsoft.com/office/drawing/2014/main" id="{F712EF0B-7DA3-4CB5-AAA1-F1379FEABDB7}"/>
              </a:ext>
            </a:extLst>
          </p:cNvPr>
          <p:cNvSpPr txBox="1">
            <a:spLocks/>
          </p:cNvSpPr>
          <p:nvPr/>
        </p:nvSpPr>
        <p:spPr>
          <a:xfrm>
            <a:off x="5264402" y="2472644"/>
            <a:ext cx="5286786" cy="4070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 err="1">
                <a:solidFill>
                  <a:schemeClr val="bg1"/>
                </a:solidFill>
              </a:rPr>
              <a:t>ChatGPT</a:t>
            </a:r>
            <a:r>
              <a:rPr lang="ja-JP" altLang="en-US" sz="2400" dirty="0">
                <a:solidFill>
                  <a:schemeClr val="bg1"/>
                </a:solidFill>
              </a:rPr>
              <a:t> セミナー</a:t>
            </a:r>
          </a:p>
        </p:txBody>
      </p:sp>
    </p:spTree>
    <p:extLst>
      <p:ext uri="{BB962C8B-B14F-4D97-AF65-F5344CB8AC3E}">
        <p14:creationId xmlns:p14="http://schemas.microsoft.com/office/powerpoint/2010/main" val="1852153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2246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のできること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56996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複雑かつ高度な指示にも柔軟に対応可。</a:t>
            </a:r>
            <a:endParaRPr lang="en-US" altLang="ja-JP" sz="2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201671-BC09-629B-B7D2-0347EAF4EF66}"/>
              </a:ext>
            </a:extLst>
          </p:cNvPr>
          <p:cNvSpPr txBox="1"/>
          <p:nvPr/>
        </p:nvSpPr>
        <p:spPr>
          <a:xfrm>
            <a:off x="2673922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情報検索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35C618-E97D-7349-A9D0-1EFCFA0ECED9}"/>
              </a:ext>
            </a:extLst>
          </p:cNvPr>
          <p:cNvSpPr txBox="1"/>
          <p:nvPr/>
        </p:nvSpPr>
        <p:spPr>
          <a:xfrm>
            <a:off x="2189138" y="3835318"/>
            <a:ext cx="225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「〇〇とは何ですか？」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45829-06DD-50C8-A248-DCD172CCBCCA}"/>
              </a:ext>
            </a:extLst>
          </p:cNvPr>
          <p:cNvSpPr txBox="1"/>
          <p:nvPr/>
        </p:nvSpPr>
        <p:spPr>
          <a:xfrm>
            <a:off x="6678909" y="3558319"/>
            <a:ext cx="4532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「あなたはプロの〇〇です。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××</a:t>
            </a:r>
            <a:r>
              <a:rPr kumimoji="1" lang="ja-JP" altLang="en-US" dirty="0"/>
              <a:t>を向上するためのアドバイスについて、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小学生向けに、手順を踏んで教えてください。」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97447-EF28-0D85-0D05-FEEC655B8494}"/>
              </a:ext>
            </a:extLst>
          </p:cNvPr>
          <p:cNvSpPr txBox="1"/>
          <p:nvPr/>
        </p:nvSpPr>
        <p:spPr>
          <a:xfrm>
            <a:off x="8391034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行動支援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E3C19C-8F73-B5BB-5031-84823EAD6AE0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94C96D1-8705-0623-B27A-30128E24AD6B}"/>
              </a:ext>
            </a:extLst>
          </p:cNvPr>
          <p:cNvCxnSpPr>
            <a:cxnSpLocks/>
          </p:cNvCxnSpPr>
          <p:nvPr/>
        </p:nvCxnSpPr>
        <p:spPr>
          <a:xfrm flipH="1">
            <a:off x="709157" y="300511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A2ADBC3-0DC4-8589-39C4-C6B4E038334C}"/>
              </a:ext>
            </a:extLst>
          </p:cNvPr>
          <p:cNvCxnSpPr>
            <a:cxnSpLocks/>
          </p:cNvCxnSpPr>
          <p:nvPr/>
        </p:nvCxnSpPr>
        <p:spPr>
          <a:xfrm flipH="1">
            <a:off x="6297468" y="300511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12873A44-602D-C07C-F57D-9AE0E1024ADF}"/>
              </a:ext>
            </a:extLst>
          </p:cNvPr>
          <p:cNvSpPr/>
          <p:nvPr/>
        </p:nvSpPr>
        <p:spPr>
          <a:xfrm rot="5400000">
            <a:off x="5898416" y="2531481"/>
            <a:ext cx="456548" cy="51909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98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4" y="250559"/>
            <a:ext cx="11400125" cy="518094"/>
          </a:xfrm>
        </p:spPr>
        <p:txBody>
          <a:bodyPr/>
          <a:lstStyle/>
          <a:p>
            <a:r>
              <a:rPr lang="ja-JP" altLang="en-US" dirty="0"/>
              <a:t>タスク例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75240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人間が日常的に行うタスクにも、幅広く対応可能。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0C4DBC7-69FC-41F9-810A-8139147CFE05}"/>
              </a:ext>
            </a:extLst>
          </p:cNvPr>
          <p:cNvSpPr/>
          <p:nvPr/>
        </p:nvSpPr>
        <p:spPr>
          <a:xfrm>
            <a:off x="686932" y="2528068"/>
            <a:ext cx="2280671" cy="495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文章の校正・添削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6BA952-E94F-47EC-57C7-AA6DFDEAD63B}"/>
              </a:ext>
            </a:extLst>
          </p:cNvPr>
          <p:cNvSpPr/>
          <p:nvPr/>
        </p:nvSpPr>
        <p:spPr>
          <a:xfrm>
            <a:off x="686932" y="3121042"/>
            <a:ext cx="2280671" cy="495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文章・概念の要約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5BB1FC9-000C-E951-3D92-40C296B853ED}"/>
              </a:ext>
            </a:extLst>
          </p:cNvPr>
          <p:cNvSpPr/>
          <p:nvPr/>
        </p:nvSpPr>
        <p:spPr>
          <a:xfrm>
            <a:off x="7138225" y="2543589"/>
            <a:ext cx="4747596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従来から可能なタスクだが、精度が大幅に向上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AC0C4F1-1B9F-75C3-84AA-1B97BC66A3D2}"/>
              </a:ext>
            </a:extLst>
          </p:cNvPr>
          <p:cNvSpPr/>
          <p:nvPr/>
        </p:nvSpPr>
        <p:spPr>
          <a:xfrm>
            <a:off x="7510446" y="4561318"/>
            <a:ext cx="400315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新規に対応可能なレベルとなったタスク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6267D10-AE1F-FB7E-5AE2-E05764C6EBF3}"/>
              </a:ext>
            </a:extLst>
          </p:cNvPr>
          <p:cNvSpPr/>
          <p:nvPr/>
        </p:nvSpPr>
        <p:spPr>
          <a:xfrm>
            <a:off x="675594" y="3979207"/>
            <a:ext cx="2280671" cy="495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議論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8812D63-2C05-DF22-A5AE-93C4940AFF25}"/>
              </a:ext>
            </a:extLst>
          </p:cNvPr>
          <p:cNvSpPr/>
          <p:nvPr/>
        </p:nvSpPr>
        <p:spPr>
          <a:xfrm>
            <a:off x="699883" y="3979207"/>
            <a:ext cx="2280671" cy="495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思考の壁打ち・指摘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9AFF06A-4714-EE87-EB93-9440B2160581}"/>
              </a:ext>
            </a:extLst>
          </p:cNvPr>
          <p:cNvSpPr/>
          <p:nvPr/>
        </p:nvSpPr>
        <p:spPr>
          <a:xfrm>
            <a:off x="675593" y="4576848"/>
            <a:ext cx="2280671" cy="495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論点抽出・整理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3576C7A-584B-23FE-8E4A-1A574E96CBD0}"/>
              </a:ext>
            </a:extLst>
          </p:cNvPr>
          <p:cNvSpPr/>
          <p:nvPr/>
        </p:nvSpPr>
        <p:spPr>
          <a:xfrm>
            <a:off x="686932" y="5189726"/>
            <a:ext cx="2280671" cy="495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アイディア提案</a:t>
            </a:r>
          </a:p>
        </p:txBody>
      </p:sp>
      <p:sp>
        <p:nvSpPr>
          <p:cNvPr id="16" name="右中かっこ 15">
            <a:extLst>
              <a:ext uri="{FF2B5EF4-FFF2-40B4-BE49-F238E27FC236}">
                <a16:creationId xmlns:a16="http://schemas.microsoft.com/office/drawing/2014/main" id="{220128A8-C34A-1BB5-072F-277F5FAE3E9B}"/>
              </a:ext>
            </a:extLst>
          </p:cNvPr>
          <p:cNvSpPr/>
          <p:nvPr/>
        </p:nvSpPr>
        <p:spPr>
          <a:xfrm>
            <a:off x="6779418" y="3872048"/>
            <a:ext cx="222315" cy="1871789"/>
          </a:xfrm>
          <a:prstGeom prst="rightBrace">
            <a:avLst/>
          </a:prstGeom>
          <a:ln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FE2BCDA-B1D9-326B-FECC-9EB8F7A9CB8D}"/>
              </a:ext>
            </a:extLst>
          </p:cNvPr>
          <p:cNvSpPr/>
          <p:nvPr/>
        </p:nvSpPr>
        <p:spPr>
          <a:xfrm>
            <a:off x="688064" y="1935094"/>
            <a:ext cx="2280671" cy="495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文章の翻訳</a:t>
            </a:r>
          </a:p>
        </p:txBody>
      </p: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F2ED5B48-3359-7DC3-853D-B5E052810A12}"/>
              </a:ext>
            </a:extLst>
          </p:cNvPr>
          <p:cNvSpPr/>
          <p:nvPr/>
        </p:nvSpPr>
        <p:spPr>
          <a:xfrm>
            <a:off x="6803708" y="1830469"/>
            <a:ext cx="198025" cy="1920926"/>
          </a:xfrm>
          <a:prstGeom prst="rightBrace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E96D270-D353-BF17-BB24-293D682DCC21}"/>
              </a:ext>
            </a:extLst>
          </p:cNvPr>
          <p:cNvSpPr txBox="1"/>
          <p:nvPr/>
        </p:nvSpPr>
        <p:spPr>
          <a:xfrm>
            <a:off x="9339414" y="5885249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https://t.co/iYKbNSR7YG</a:t>
            </a:r>
            <a:endParaRPr kumimoji="1" lang="ja-JP" altLang="en-US" sz="14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9B2592B-BF45-565B-0EBA-1D8CF059B124}"/>
              </a:ext>
            </a:extLst>
          </p:cNvPr>
          <p:cNvSpPr/>
          <p:nvPr/>
        </p:nvSpPr>
        <p:spPr>
          <a:xfrm>
            <a:off x="3081384" y="1935094"/>
            <a:ext cx="255507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「〇〇を英語に翻訳して。」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4750B-BCFF-C810-31C3-92E0C4CCF420}"/>
              </a:ext>
            </a:extLst>
          </p:cNvPr>
          <p:cNvSpPr/>
          <p:nvPr/>
        </p:nvSpPr>
        <p:spPr>
          <a:xfrm>
            <a:off x="3081384" y="2543589"/>
            <a:ext cx="255507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「〇〇を添削して。」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75EF9E-992C-D134-CB87-F2383ECABE80}"/>
              </a:ext>
            </a:extLst>
          </p:cNvPr>
          <p:cNvSpPr/>
          <p:nvPr/>
        </p:nvSpPr>
        <p:spPr>
          <a:xfrm>
            <a:off x="3081384" y="3152084"/>
            <a:ext cx="3160253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「〇〇を</a:t>
            </a:r>
            <a:r>
              <a:rPr kumimoji="1" lang="en-US" altLang="ja-JP" sz="1600" dirty="0">
                <a:solidFill>
                  <a:schemeClr val="tx1"/>
                </a:solidFill>
              </a:rPr>
              <a:t>100</a:t>
            </a:r>
            <a:r>
              <a:rPr kumimoji="1" lang="ja-JP" altLang="en-US" sz="1600" dirty="0">
                <a:solidFill>
                  <a:schemeClr val="tx1"/>
                </a:solidFill>
              </a:rPr>
              <a:t>字以内に要約して。」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8FC4A4C-0A0E-1CEE-7BB5-61678AF9F4FB}"/>
              </a:ext>
            </a:extLst>
          </p:cNvPr>
          <p:cNvSpPr/>
          <p:nvPr/>
        </p:nvSpPr>
        <p:spPr>
          <a:xfrm>
            <a:off x="3081384" y="3981260"/>
            <a:ext cx="354039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「あなたはプロの〇〇です。～について議論するので、改善点を指摘して。」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E0E919F-37D0-88C9-D497-13BD341A2E59}"/>
              </a:ext>
            </a:extLst>
          </p:cNvPr>
          <p:cNvSpPr/>
          <p:nvPr/>
        </p:nvSpPr>
        <p:spPr>
          <a:xfrm>
            <a:off x="3081384" y="4578901"/>
            <a:ext cx="354039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「〇〇と</a:t>
            </a:r>
            <a:r>
              <a:rPr kumimoji="1" lang="en-US" altLang="ja-JP" sz="1600" dirty="0">
                <a:solidFill>
                  <a:schemeClr val="tx1"/>
                </a:solidFill>
              </a:rPr>
              <a:t>××</a:t>
            </a:r>
            <a:r>
              <a:rPr kumimoji="1" lang="ja-JP" altLang="en-US" sz="1600" dirty="0">
                <a:solidFill>
                  <a:schemeClr val="tx1"/>
                </a:solidFill>
              </a:rPr>
              <a:t>について、項目毎に表形式で比較して。」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64CCE3E-DC4F-A8B8-E9D1-EAF69FC1FDEE}"/>
              </a:ext>
            </a:extLst>
          </p:cNvPr>
          <p:cNvSpPr/>
          <p:nvPr/>
        </p:nvSpPr>
        <p:spPr>
          <a:xfrm>
            <a:off x="3081384" y="5189726"/>
            <a:ext cx="354039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「人気の出るグルメブログを書きたいです。その案を提示して。」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A959E31-413E-FB79-E81E-3D155275C752}"/>
              </a:ext>
            </a:extLst>
          </p:cNvPr>
          <p:cNvSpPr/>
          <p:nvPr/>
        </p:nvSpPr>
        <p:spPr>
          <a:xfrm>
            <a:off x="8414428" y="2988105"/>
            <a:ext cx="2195190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（</a:t>
            </a:r>
            <a:r>
              <a:rPr kumimoji="1" lang="ja-JP" altLang="en-US" b="1" dirty="0">
                <a:solidFill>
                  <a:schemeClr val="tx1"/>
                </a:solidFill>
              </a:rPr>
              <a:t>人間オリジナル</a:t>
            </a:r>
            <a:r>
              <a:rPr kumimoji="1" lang="ja-JP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AF32924-E9E7-F8C5-F0B0-E37B5B684291}"/>
              </a:ext>
            </a:extLst>
          </p:cNvPr>
          <p:cNvSpPr/>
          <p:nvPr/>
        </p:nvSpPr>
        <p:spPr>
          <a:xfrm>
            <a:off x="8414428" y="4969477"/>
            <a:ext cx="2195190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（</a:t>
            </a:r>
            <a:r>
              <a:rPr kumimoji="1" lang="en-US" altLang="ja-JP" b="1" dirty="0">
                <a:solidFill>
                  <a:schemeClr val="tx1"/>
                </a:solidFill>
              </a:rPr>
              <a:t>AI</a:t>
            </a:r>
            <a:r>
              <a:rPr kumimoji="1" lang="ja-JP" altLang="en-US" b="1" dirty="0">
                <a:solidFill>
                  <a:schemeClr val="tx1"/>
                </a:solidFill>
              </a:rPr>
              <a:t>オリジナル</a:t>
            </a:r>
            <a:r>
              <a:rPr kumimoji="1" lang="ja-JP" altLang="en-US" dirty="0">
                <a:solidFill>
                  <a:schemeClr val="tx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1045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の利用形態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98460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プランによって、使用可能な</a:t>
            </a:r>
            <a:r>
              <a:rPr lang="en-US" altLang="ja-JP" sz="2800" dirty="0"/>
              <a:t>GPT</a:t>
            </a:r>
            <a:r>
              <a:rPr lang="ja-JP" altLang="en-US" sz="2800" dirty="0"/>
              <a:t>のバージョンや機能が異なる。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課金制の</a:t>
            </a:r>
            <a:r>
              <a:rPr lang="en-US" altLang="ja-JP" sz="2400" dirty="0"/>
              <a:t>plus</a:t>
            </a:r>
            <a:r>
              <a:rPr lang="ja-JP" altLang="en-US" sz="2400" dirty="0"/>
              <a:t>ユーザは、高精度な回答や様々な機能を利用可能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ただし、</a:t>
            </a:r>
            <a:r>
              <a:rPr lang="en-US" altLang="ja-JP" sz="2400" dirty="0"/>
              <a:t>plus</a:t>
            </a:r>
            <a:r>
              <a:rPr lang="ja-JP" altLang="en-US" sz="2400" dirty="0"/>
              <a:t>向けの限定機能は、一般に展開される可能性もある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B2A47E-5ED6-6EF1-07F1-23801601F007}"/>
              </a:ext>
            </a:extLst>
          </p:cNvPr>
          <p:cNvSpPr txBox="1"/>
          <p:nvPr/>
        </p:nvSpPr>
        <p:spPr>
          <a:xfrm>
            <a:off x="1218555" y="4852819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※plus</a:t>
            </a:r>
            <a:r>
              <a:rPr kumimoji="1" lang="ja-JP" altLang="en-US" dirty="0"/>
              <a:t>は、最新機能を先行利用できる</a:t>
            </a:r>
          </a:p>
        </p:txBody>
      </p:sp>
      <p:graphicFrame>
        <p:nvGraphicFramePr>
          <p:cNvPr id="23" name="表 4">
            <a:extLst>
              <a:ext uri="{FF2B5EF4-FFF2-40B4-BE49-F238E27FC236}">
                <a16:creationId xmlns:a16="http://schemas.microsoft.com/office/drawing/2014/main" id="{D5AC0D28-C9F7-C325-EB5D-C4268763A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185546"/>
              </p:ext>
            </p:extLst>
          </p:nvPr>
        </p:nvGraphicFramePr>
        <p:xfrm>
          <a:off x="1299383" y="3007995"/>
          <a:ext cx="959323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022">
                  <a:extLst>
                    <a:ext uri="{9D8B030D-6E8A-4147-A177-3AD203B41FA5}">
                      <a16:colId xmlns:a16="http://schemas.microsoft.com/office/drawing/2014/main" val="3133515642"/>
                    </a:ext>
                  </a:extLst>
                </a:gridCol>
                <a:gridCol w="1932053">
                  <a:extLst>
                    <a:ext uri="{9D8B030D-6E8A-4147-A177-3AD203B41FA5}">
                      <a16:colId xmlns:a16="http://schemas.microsoft.com/office/drawing/2014/main" val="2037738930"/>
                    </a:ext>
                  </a:extLst>
                </a:gridCol>
                <a:gridCol w="1932053">
                  <a:extLst>
                    <a:ext uri="{9D8B030D-6E8A-4147-A177-3AD203B41FA5}">
                      <a16:colId xmlns:a16="http://schemas.microsoft.com/office/drawing/2014/main" val="2460280327"/>
                    </a:ext>
                  </a:extLst>
                </a:gridCol>
                <a:gridCol w="2091935">
                  <a:extLst>
                    <a:ext uri="{9D8B030D-6E8A-4147-A177-3AD203B41FA5}">
                      <a16:colId xmlns:a16="http://schemas.microsoft.com/office/drawing/2014/main" val="798290299"/>
                    </a:ext>
                  </a:extLst>
                </a:gridCol>
                <a:gridCol w="1772170">
                  <a:extLst>
                    <a:ext uri="{9D8B030D-6E8A-4147-A177-3AD203B41FA5}">
                      <a16:colId xmlns:a16="http://schemas.microsoft.com/office/drawing/2014/main" val="2656022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利用形態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プラン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料金</a:t>
                      </a:r>
                      <a:endParaRPr kumimoji="1" lang="ja-JP" altLang="en-US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1" dirty="0">
                          <a:solidFill>
                            <a:schemeClr val="bg1"/>
                          </a:solidFill>
                        </a:rPr>
                        <a:t>GPT </a:t>
                      </a:r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バージョン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アクセス制限</a:t>
                      </a:r>
                      <a:endParaRPr kumimoji="1" lang="ja-JP" alt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54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1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サービス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一般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無料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V3.5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6585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plus※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月額</a:t>
                      </a:r>
                      <a:r>
                        <a:rPr kumimoji="1" lang="en-US" altLang="ja-JP" sz="2000" dirty="0"/>
                        <a:t>20</a:t>
                      </a:r>
                      <a:r>
                        <a:rPr kumimoji="1" lang="ja-JP" altLang="en-US" sz="2000" dirty="0"/>
                        <a:t>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V3.5 / V4.0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950399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1" dirty="0">
                          <a:solidFill>
                            <a:schemeClr val="bg1"/>
                          </a:solidFill>
                        </a:rPr>
                        <a:t>API</a:t>
                      </a:r>
                      <a:endParaRPr kumimoji="1" lang="ja-JP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―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従量課金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V3.5 / V4.0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8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01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GPT</a:t>
            </a:r>
            <a:r>
              <a:rPr lang="ja-JP" altLang="en-US" dirty="0"/>
              <a:t>のバージョン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98460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GPT</a:t>
            </a:r>
            <a:r>
              <a:rPr lang="ja-JP" altLang="en-US" sz="2800" dirty="0"/>
              <a:t>には、二つのバージョン（</a:t>
            </a:r>
            <a:r>
              <a:rPr lang="en-US" altLang="ja-JP" sz="2800" dirty="0"/>
              <a:t>V3.5</a:t>
            </a:r>
            <a:r>
              <a:rPr lang="ja-JP" altLang="en-US" sz="2800" dirty="0"/>
              <a:t>と</a:t>
            </a:r>
            <a:r>
              <a:rPr lang="en-US" altLang="ja-JP" sz="2800" dirty="0"/>
              <a:t>V4.0</a:t>
            </a:r>
            <a:r>
              <a:rPr lang="ja-JP" altLang="en-US" sz="2800" dirty="0"/>
              <a:t>）があり、性能や対応可能なデータ形式が異なる。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4B65F7-9F32-0EFD-4CD9-2794A67FF6C7}"/>
              </a:ext>
            </a:extLst>
          </p:cNvPr>
          <p:cNvSpPr txBox="1"/>
          <p:nvPr/>
        </p:nvSpPr>
        <p:spPr>
          <a:xfrm>
            <a:off x="1470603" y="270632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V3.5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E1F348C-CA17-3AB6-B11C-653A257E8133}"/>
              </a:ext>
            </a:extLst>
          </p:cNvPr>
          <p:cNvSpPr txBox="1"/>
          <p:nvPr/>
        </p:nvSpPr>
        <p:spPr>
          <a:xfrm>
            <a:off x="4690697" y="27030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V4.0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F8F7F4-0F9E-9028-C5AC-93DF447E2142}"/>
              </a:ext>
            </a:extLst>
          </p:cNvPr>
          <p:cNvSpPr txBox="1"/>
          <p:nvPr/>
        </p:nvSpPr>
        <p:spPr>
          <a:xfrm>
            <a:off x="2893790" y="19355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回答精度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40D83F-5E74-03B4-3E0D-62DC0EA4A526}"/>
              </a:ext>
            </a:extLst>
          </p:cNvPr>
          <p:cNvSpPr txBox="1"/>
          <p:nvPr/>
        </p:nvSpPr>
        <p:spPr>
          <a:xfrm>
            <a:off x="3244174" y="2706327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dirty="0"/>
              <a:t>＜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FB3B232-6DBA-032E-04B5-4F0E9A3557F3}"/>
              </a:ext>
            </a:extLst>
          </p:cNvPr>
          <p:cNvSpPr txBox="1"/>
          <p:nvPr/>
        </p:nvSpPr>
        <p:spPr>
          <a:xfrm>
            <a:off x="8397892" y="1935502"/>
            <a:ext cx="193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入力データ形式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E75A87E-3873-10A3-14FF-BC8E87B1C37C}"/>
              </a:ext>
            </a:extLst>
          </p:cNvPr>
          <p:cNvSpPr txBox="1"/>
          <p:nvPr/>
        </p:nvSpPr>
        <p:spPr>
          <a:xfrm>
            <a:off x="7433837" y="2794133"/>
            <a:ext cx="125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文章のみ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25F52ED-5749-F25C-13D4-C7E60C6A367B}"/>
              </a:ext>
            </a:extLst>
          </p:cNvPr>
          <p:cNvSpPr txBox="1"/>
          <p:nvPr/>
        </p:nvSpPr>
        <p:spPr>
          <a:xfrm>
            <a:off x="9880095" y="2802004"/>
            <a:ext cx="157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画像／文章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D105B0D-00EB-B2F1-EEBE-0BC6C9F9E843}"/>
              </a:ext>
            </a:extLst>
          </p:cNvPr>
          <p:cNvSpPr txBox="1"/>
          <p:nvPr/>
        </p:nvSpPr>
        <p:spPr>
          <a:xfrm>
            <a:off x="9772558" y="3104661"/>
            <a:ext cx="179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（マルチモーダル）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5C805F-4334-61E9-8B84-82A8879F51CC}"/>
              </a:ext>
            </a:extLst>
          </p:cNvPr>
          <p:cNvSpPr txBox="1"/>
          <p:nvPr/>
        </p:nvSpPr>
        <p:spPr>
          <a:xfrm>
            <a:off x="7731755" y="24149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V3.5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85CCF3-1E54-6A05-34AC-08A7B8FB72C0}"/>
              </a:ext>
            </a:extLst>
          </p:cNvPr>
          <p:cNvSpPr txBox="1"/>
          <p:nvPr/>
        </p:nvSpPr>
        <p:spPr>
          <a:xfrm>
            <a:off x="10338374" y="24149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V4.0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8BC3003-23A2-A13F-D2BA-90E92FC6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200" y="3302229"/>
            <a:ext cx="2838275" cy="171434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072661-B97A-A982-C088-382A8676F29E}"/>
              </a:ext>
            </a:extLst>
          </p:cNvPr>
          <p:cNvSpPr txBox="1"/>
          <p:nvPr/>
        </p:nvSpPr>
        <p:spPr>
          <a:xfrm>
            <a:off x="161773" y="2394513"/>
            <a:ext cx="6572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dirty="0"/>
              <a:t>指示：「</a:t>
            </a:r>
            <a:r>
              <a:rPr kumimoji="1" lang="en-US" altLang="ja-JP" sz="1600" dirty="0"/>
              <a:t>GPT-3</a:t>
            </a:r>
            <a:r>
              <a:rPr kumimoji="1" lang="ja-JP" altLang="en-US" sz="1600" dirty="0"/>
              <a:t>から</a:t>
            </a:r>
            <a:r>
              <a:rPr kumimoji="1" lang="en-US" altLang="ja-JP" sz="1600" dirty="0"/>
              <a:t>GPT-4</a:t>
            </a:r>
            <a:r>
              <a:rPr kumimoji="1" lang="ja-JP" altLang="en-US" sz="1600" dirty="0"/>
              <a:t>にアップグレードするとどんな利点がありますか？」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4814AEB-E331-43E9-7451-8097DD8AD92A}"/>
              </a:ext>
            </a:extLst>
          </p:cNvPr>
          <p:cNvSpPr txBox="1"/>
          <p:nvPr/>
        </p:nvSpPr>
        <p:spPr>
          <a:xfrm>
            <a:off x="152248" y="5125519"/>
            <a:ext cx="338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dirty="0"/>
              <a:t>V3</a:t>
            </a:r>
            <a:r>
              <a:rPr kumimoji="1" lang="ja-JP" altLang="en-US" sz="1400" dirty="0"/>
              <a:t>と</a:t>
            </a:r>
            <a:r>
              <a:rPr kumimoji="1" lang="en-US" altLang="ja-JP" sz="1400" dirty="0"/>
              <a:t>V4</a:t>
            </a:r>
            <a:r>
              <a:rPr kumimoji="1" lang="ja-JP" altLang="en-US" sz="1400" dirty="0"/>
              <a:t>の違いを回答した後、</a:t>
            </a:r>
            <a:endParaRPr kumimoji="1" lang="en-US" altLang="ja-JP" sz="140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「恐らく難しいタスクでも高い性能だろう」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612736-1580-D62E-3B3F-0A0CAA75D68C}"/>
              </a:ext>
            </a:extLst>
          </p:cNvPr>
          <p:cNvSpPr txBox="1"/>
          <p:nvPr/>
        </p:nvSpPr>
        <p:spPr>
          <a:xfrm>
            <a:off x="3163833" y="5097869"/>
            <a:ext cx="3674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各項目について、箇条書きで違いを丁寧に回答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C6E3C9-DD53-61E8-4B35-6F808612787C}"/>
              </a:ext>
            </a:extLst>
          </p:cNvPr>
          <p:cNvSpPr txBox="1"/>
          <p:nvPr/>
        </p:nvSpPr>
        <p:spPr>
          <a:xfrm>
            <a:off x="152248" y="5897717"/>
            <a:ext cx="4775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※</a:t>
            </a:r>
            <a:r>
              <a:rPr kumimoji="1" lang="ja-JP" altLang="en-US" sz="1600" dirty="0"/>
              <a:t>画像引用：</a:t>
            </a:r>
            <a:r>
              <a:rPr kumimoji="1" lang="en-US" altLang="ja-JP" sz="1600" dirty="0"/>
              <a:t>https://fastdx.jp/tool/gpt-4-vs-chatgpt/</a:t>
            </a:r>
            <a:endParaRPr kumimoji="1" lang="ja-JP" altLang="en-US" sz="16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29FC621-3ADB-852F-3605-CE280946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" y="3311754"/>
            <a:ext cx="3418744" cy="1388865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80322EFE-E04E-8EEB-4274-8A8A4C5DE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667" y="3429000"/>
            <a:ext cx="3141330" cy="2807271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9904E992-E763-DE08-1FCE-020DEC8B65D6}"/>
              </a:ext>
            </a:extLst>
          </p:cNvPr>
          <p:cNvCxnSpPr>
            <a:cxnSpLocks/>
          </p:cNvCxnSpPr>
          <p:nvPr/>
        </p:nvCxnSpPr>
        <p:spPr>
          <a:xfrm flipH="1">
            <a:off x="301929" y="2311186"/>
            <a:ext cx="62917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3BC3475E-74BE-456D-2CB7-CD7EDD4730B6}"/>
              </a:ext>
            </a:extLst>
          </p:cNvPr>
          <p:cNvCxnSpPr>
            <a:cxnSpLocks/>
          </p:cNvCxnSpPr>
          <p:nvPr/>
        </p:nvCxnSpPr>
        <p:spPr>
          <a:xfrm flipH="1">
            <a:off x="6848103" y="2311186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B63693A-7234-A41E-F396-CD84210DB433}"/>
              </a:ext>
            </a:extLst>
          </p:cNvPr>
          <p:cNvSpPr txBox="1"/>
          <p:nvPr/>
        </p:nvSpPr>
        <p:spPr>
          <a:xfrm>
            <a:off x="9988337" y="4554045"/>
            <a:ext cx="207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画像と指示文を認識した上で、レシピを提案</a:t>
            </a:r>
          </a:p>
        </p:txBody>
      </p:sp>
    </p:spTree>
    <p:extLst>
      <p:ext uri="{BB962C8B-B14F-4D97-AF65-F5344CB8AC3E}">
        <p14:creationId xmlns:p14="http://schemas.microsoft.com/office/powerpoint/2010/main" val="165554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</a:t>
            </a:r>
            <a:r>
              <a:rPr lang="en-US" altLang="ja-JP" dirty="0"/>
              <a:t>Prompt</a:t>
            </a:r>
            <a:r>
              <a:rPr lang="ja-JP" altLang="en-US" dirty="0"/>
              <a:t>の影響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3677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ユーザの指示の仕方は、</a:t>
            </a:r>
            <a:r>
              <a:rPr lang="en-US" altLang="ja-JP" sz="2800" dirty="0"/>
              <a:t>AI</a:t>
            </a:r>
            <a:r>
              <a:rPr lang="ja-JP" altLang="en-US" sz="2800" dirty="0"/>
              <a:t>の出力の精度に影響を与える。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EF9954A-D448-F20D-8CF4-A73994E82858}"/>
              </a:ext>
            </a:extLst>
          </p:cNvPr>
          <p:cNvSpPr txBox="1"/>
          <p:nvPr/>
        </p:nvSpPr>
        <p:spPr>
          <a:xfrm>
            <a:off x="2378995" y="197360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悪い指示の例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1AA9C5C-8551-39AB-4010-3D0210B723A7}"/>
              </a:ext>
            </a:extLst>
          </p:cNvPr>
          <p:cNvSpPr txBox="1"/>
          <p:nvPr/>
        </p:nvSpPr>
        <p:spPr>
          <a:xfrm>
            <a:off x="8093092" y="1973602"/>
            <a:ext cx="193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良い指示の例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E8C001D-0D12-2570-AF8D-EC7DF3295638}"/>
              </a:ext>
            </a:extLst>
          </p:cNvPr>
          <p:cNvCxnSpPr>
            <a:cxnSpLocks/>
          </p:cNvCxnSpPr>
          <p:nvPr/>
        </p:nvCxnSpPr>
        <p:spPr>
          <a:xfrm flipH="1">
            <a:off x="543105" y="2349286"/>
            <a:ext cx="51997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40D72A1-867B-754C-A27A-4408FA37BD9A}"/>
              </a:ext>
            </a:extLst>
          </p:cNvPr>
          <p:cNvCxnSpPr>
            <a:cxnSpLocks/>
          </p:cNvCxnSpPr>
          <p:nvPr/>
        </p:nvCxnSpPr>
        <p:spPr>
          <a:xfrm flipH="1">
            <a:off x="6104256" y="2349286"/>
            <a:ext cx="51997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5AD761-FD45-E3C2-821B-9066643095EC}"/>
              </a:ext>
            </a:extLst>
          </p:cNvPr>
          <p:cNvSpPr txBox="1"/>
          <p:nvPr/>
        </p:nvSpPr>
        <p:spPr>
          <a:xfrm>
            <a:off x="2277204" y="2648848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1"/>
                </a:solidFill>
              </a:rPr>
              <a:t>抽象的かつ曖昧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7F72985-38F0-FD3E-AC0B-5D51EB820B3E}"/>
              </a:ext>
            </a:extLst>
          </p:cNvPr>
          <p:cNvSpPr txBox="1"/>
          <p:nvPr/>
        </p:nvSpPr>
        <p:spPr>
          <a:xfrm>
            <a:off x="8196284" y="2668223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1"/>
                </a:solidFill>
              </a:rPr>
              <a:t>具体的かつ正確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07F2B8-4785-512D-DE73-1AFCC7F12F86}"/>
              </a:ext>
            </a:extLst>
          </p:cNvPr>
          <p:cNvSpPr txBox="1"/>
          <p:nvPr/>
        </p:nvSpPr>
        <p:spPr>
          <a:xfrm>
            <a:off x="2495212" y="392018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4"/>
                </a:solidFill>
              </a:rPr>
              <a:t>事例を記載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2434CAC-5FBD-5DA1-80E4-376B9D4618A3}"/>
              </a:ext>
            </a:extLst>
          </p:cNvPr>
          <p:cNvSpPr txBox="1"/>
          <p:nvPr/>
        </p:nvSpPr>
        <p:spPr>
          <a:xfrm>
            <a:off x="8458393" y="392018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4"/>
                </a:solidFill>
              </a:rPr>
              <a:t>事例を記載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C3C5D2-555D-FCB5-8C80-6355CC28567F}"/>
              </a:ext>
            </a:extLst>
          </p:cNvPr>
          <p:cNvSpPr txBox="1"/>
          <p:nvPr/>
        </p:nvSpPr>
        <p:spPr>
          <a:xfrm>
            <a:off x="9201564" y="5652759"/>
            <a:ext cx="280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（</a:t>
            </a:r>
            <a:r>
              <a:rPr kumimoji="1" lang="en-US" altLang="ja-JP" dirty="0" err="1"/>
              <a:t>ChatGPT</a:t>
            </a:r>
            <a:r>
              <a:rPr kumimoji="1" lang="en-US" altLang="ja-JP" dirty="0"/>
              <a:t> V3.5</a:t>
            </a:r>
            <a:r>
              <a:rPr kumimoji="1" lang="ja-JP" altLang="en-US" dirty="0"/>
              <a:t>を使用）</a:t>
            </a:r>
          </a:p>
        </p:txBody>
      </p:sp>
    </p:spTree>
    <p:extLst>
      <p:ext uri="{BB962C8B-B14F-4D97-AF65-F5344CB8AC3E}">
        <p14:creationId xmlns:p14="http://schemas.microsoft.com/office/powerpoint/2010/main" val="270225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Prompt</a:t>
            </a:r>
            <a:r>
              <a:rPr lang="ja-JP" altLang="en-US" dirty="0"/>
              <a:t> </a:t>
            </a:r>
            <a:r>
              <a:rPr lang="en-US" altLang="ja-JP" dirty="0"/>
              <a:t>Engineering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3408550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ユーザは、出力を改善するために、</a:t>
            </a:r>
            <a:r>
              <a:rPr lang="en-US" altLang="ja-JP" sz="2800" dirty="0"/>
              <a:t>AI</a:t>
            </a:r>
            <a:r>
              <a:rPr lang="ja-JP" altLang="en-US" sz="2800" dirty="0"/>
              <a:t>への指示を試行錯誤するようになる（</a:t>
            </a:r>
            <a:r>
              <a:rPr lang="en-US" altLang="ja-JP" sz="2800" dirty="0"/>
              <a:t>Prompt Engineering</a:t>
            </a:r>
            <a:r>
              <a:rPr lang="ja-JP" altLang="en-US" sz="2800" dirty="0"/>
              <a:t>）。</a:t>
            </a: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Engineering Guide※</a:t>
            </a:r>
            <a:r>
              <a:rPr lang="ja-JP" altLang="en-US" sz="2800" dirty="0"/>
              <a:t>に従い、パターン化した指示をすることで、ある程度安定した精度を出せる。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Prompt Processing</a:t>
            </a:r>
            <a:r>
              <a:rPr lang="ja-JP" altLang="en-US" sz="2400" dirty="0"/>
              <a:t>：指示、制約などの文法に従って記述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Few-shot Learning</a:t>
            </a:r>
            <a:r>
              <a:rPr lang="ja-JP" altLang="en-US" sz="2400" dirty="0"/>
              <a:t>：回答例も同時に提示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Chain of Thought</a:t>
            </a:r>
            <a:r>
              <a:rPr lang="ja-JP" altLang="en-US" sz="2400" dirty="0"/>
              <a:t>：「過程を段階的に記述」と指示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EA46B3-B01E-EA49-8240-24DF3A79D69B}"/>
              </a:ext>
            </a:extLst>
          </p:cNvPr>
          <p:cNvSpPr txBox="1"/>
          <p:nvPr/>
        </p:nvSpPr>
        <p:spPr>
          <a:xfrm>
            <a:off x="517054" y="5837426"/>
            <a:ext cx="6439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※https://www.promptingguide.ai/jp</a:t>
            </a:r>
            <a:r>
              <a:rPr kumimoji="1" lang="ja-JP" altLang="en-US" sz="1600" dirty="0"/>
              <a:t>（日本語版も</a:t>
            </a:r>
            <a:r>
              <a:rPr kumimoji="1" lang="en-US" altLang="ja-JP" sz="1600" dirty="0"/>
              <a:t>2023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月にリリース）</a:t>
            </a:r>
          </a:p>
        </p:txBody>
      </p:sp>
    </p:spTree>
    <p:extLst>
      <p:ext uri="{BB962C8B-B14F-4D97-AF65-F5344CB8AC3E}">
        <p14:creationId xmlns:p14="http://schemas.microsoft.com/office/powerpoint/2010/main" val="36182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Prompt</a:t>
            </a:r>
            <a:r>
              <a:rPr lang="ja-JP" altLang="en-US" dirty="0"/>
              <a:t>のテクニック例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73202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テクニックを使った指示の例。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6C9657-A7EE-8953-7D6C-BF0C3EABA838}"/>
              </a:ext>
            </a:extLst>
          </p:cNvPr>
          <p:cNvSpPr txBox="1"/>
          <p:nvPr/>
        </p:nvSpPr>
        <p:spPr>
          <a:xfrm>
            <a:off x="5257462" y="345070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4"/>
                </a:solidFill>
              </a:rPr>
              <a:t>事例を記載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CD3771-CE23-901C-2A6D-346D25395A8C}"/>
              </a:ext>
            </a:extLst>
          </p:cNvPr>
          <p:cNvSpPr txBox="1"/>
          <p:nvPr/>
        </p:nvSpPr>
        <p:spPr>
          <a:xfrm>
            <a:off x="9201564" y="5652759"/>
            <a:ext cx="280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（</a:t>
            </a:r>
            <a:r>
              <a:rPr kumimoji="1" lang="en-US" altLang="ja-JP" dirty="0" err="1"/>
              <a:t>ChatGPT</a:t>
            </a:r>
            <a:r>
              <a:rPr kumimoji="1" lang="en-US" altLang="ja-JP" dirty="0"/>
              <a:t> V3.5</a:t>
            </a:r>
            <a:r>
              <a:rPr kumimoji="1" lang="ja-JP" altLang="en-US" dirty="0"/>
              <a:t>を使用）</a:t>
            </a:r>
          </a:p>
        </p:txBody>
      </p:sp>
    </p:spTree>
    <p:extLst>
      <p:ext uri="{BB962C8B-B14F-4D97-AF65-F5344CB8AC3E}">
        <p14:creationId xmlns:p14="http://schemas.microsoft.com/office/powerpoint/2010/main" val="2733764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sz="2400" dirty="0"/>
              <a:t>（生成系</a:t>
            </a:r>
            <a:r>
              <a:rPr lang="en-US" altLang="ja-JP" sz="2400" dirty="0"/>
              <a:t>AI</a:t>
            </a:r>
            <a:r>
              <a:rPr lang="ja-JP" altLang="en-US" sz="2400" dirty="0"/>
              <a:t>）</a:t>
            </a:r>
            <a:r>
              <a:rPr lang="ja-JP" altLang="en-US" dirty="0"/>
              <a:t>の注意しておくべき知識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371335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入力データは、学習のために開発側にフィードバックする。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機密情報を入力すると、外部へ流出する恐れがある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事実と反する回答文を生成することがある。（幻覚；</a:t>
            </a:r>
            <a:r>
              <a:rPr lang="en-US" altLang="ja-JP" sz="2800" dirty="0"/>
              <a:t>Hallucination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事実やルールを直接記憶・検索していない（学習データの傾向に基づく）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指示に何とか対応しようとするため、ユーザが回答の正確さを吟味する必要がある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最新のデータを学習していないことがある。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2020</a:t>
            </a:r>
            <a:r>
              <a:rPr lang="ja-JP" altLang="en-US" sz="2400" dirty="0"/>
              <a:t>年</a:t>
            </a:r>
            <a:r>
              <a:rPr lang="en-US" altLang="ja-JP" sz="2400" dirty="0"/>
              <a:t>9</a:t>
            </a:r>
            <a:r>
              <a:rPr lang="ja-JP" altLang="en-US" sz="2400" dirty="0"/>
              <a:t>月以前のインターネット上のデータを学習している（</a:t>
            </a:r>
            <a:r>
              <a:rPr lang="en-US" altLang="ja-JP" sz="2400" dirty="0"/>
              <a:t>GPT</a:t>
            </a:r>
            <a:r>
              <a:rPr lang="ja-JP" altLang="en-US" sz="2400" dirty="0"/>
              <a:t>シリーズ）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</p:spTree>
    <p:extLst>
      <p:ext uri="{BB962C8B-B14F-4D97-AF65-F5344CB8AC3E}">
        <p14:creationId xmlns:p14="http://schemas.microsoft.com/office/powerpoint/2010/main" val="418104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サービスの規制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ドイツ、フランス、イタリアでは、国内での使用禁止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日本国内の機関も、一部使用禁止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鳥取県でも、県の業務での使用禁止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東京大学では、学位やレポート作成を生成</a:t>
            </a:r>
            <a:r>
              <a:rPr lang="en-US" altLang="ja-JP" sz="2400" dirty="0"/>
              <a:t>AI</a:t>
            </a:r>
            <a:r>
              <a:rPr lang="ja-JP" altLang="en-US" sz="2400" dirty="0"/>
              <a:t>だけに任せるのは禁止</a:t>
            </a:r>
            <a:endParaRPr lang="en-US" altLang="ja-JP" sz="2400" dirty="0"/>
          </a:p>
          <a:p>
            <a:pPr>
              <a:defRPr/>
            </a:pPr>
            <a:r>
              <a:rPr lang="en-US" altLang="ja-JP" sz="2800" dirty="0"/>
              <a:t>Apple</a:t>
            </a:r>
            <a:r>
              <a:rPr lang="ja-JP" altLang="en-US" sz="2800" dirty="0"/>
              <a:t>社や</a:t>
            </a:r>
            <a:r>
              <a:rPr lang="en-US" altLang="ja-JP" sz="2800" dirty="0"/>
              <a:t>Amazon</a:t>
            </a:r>
            <a:r>
              <a:rPr lang="ja-JP" altLang="en-US" sz="2800" dirty="0"/>
              <a:t>社では、外部</a:t>
            </a:r>
            <a:r>
              <a:rPr lang="en-US" altLang="ja-JP" sz="2800" dirty="0"/>
              <a:t>AI</a:t>
            </a:r>
            <a:r>
              <a:rPr lang="ja-JP" altLang="en-US" sz="2800" dirty="0"/>
              <a:t>ツールの社内利用を制限し、自社開発の</a:t>
            </a:r>
            <a:r>
              <a:rPr lang="en-US" altLang="ja-JP" sz="2800" dirty="0"/>
              <a:t>AI</a:t>
            </a:r>
            <a:r>
              <a:rPr lang="ja-JP" altLang="en-US" sz="2800" dirty="0"/>
              <a:t>ツールの使用を促進</a:t>
            </a: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2023</a:t>
            </a:r>
            <a:r>
              <a:rPr lang="ja-JP" altLang="en-US" sz="2800" dirty="0"/>
              <a:t>年</a:t>
            </a:r>
            <a:r>
              <a:rPr lang="en-US" altLang="ja-JP" sz="2800" dirty="0"/>
              <a:t>4</a:t>
            </a:r>
            <a:r>
              <a:rPr lang="ja-JP" altLang="en-US" sz="2800" dirty="0"/>
              <a:t>月、</a:t>
            </a:r>
            <a:r>
              <a:rPr lang="en-US" altLang="ja-JP" sz="2800" dirty="0"/>
              <a:t>Samsung</a:t>
            </a:r>
            <a:r>
              <a:rPr lang="ja-JP" altLang="en-US" sz="2800" dirty="0"/>
              <a:t>社のエンジニアが</a:t>
            </a:r>
            <a:r>
              <a:rPr lang="en-US" altLang="ja-JP" sz="2800" dirty="0" err="1"/>
              <a:t>ChatGPT</a:t>
            </a:r>
            <a:r>
              <a:rPr lang="ja-JP" altLang="en-US" sz="2800" dirty="0"/>
              <a:t>に社外秘のソースコードを入力してしまうという事案が発生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88A796-CACF-2286-767E-940BB1AF2E12}"/>
              </a:ext>
            </a:extLst>
          </p:cNvPr>
          <p:cNvSpPr txBox="1"/>
          <p:nvPr/>
        </p:nvSpPr>
        <p:spPr>
          <a:xfrm>
            <a:off x="10499794" y="2654386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4</a:t>
            </a:r>
            <a:r>
              <a:rPr lang="ja-JP" altLang="en-US" sz="1400" dirty="0"/>
              <a:t>月</a:t>
            </a:r>
            <a:r>
              <a:rPr lang="en-US" altLang="ja-JP" sz="1400" dirty="0"/>
              <a:t>3</a:t>
            </a:r>
            <a:r>
              <a:rPr lang="ja-JP" altLang="en-US" sz="14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904609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横河社内の生成系</a:t>
            </a:r>
            <a:r>
              <a:rPr lang="en-US" altLang="ja-JP" dirty="0"/>
              <a:t>AI</a:t>
            </a:r>
            <a:r>
              <a:rPr lang="ja-JP" altLang="en-US" dirty="0"/>
              <a:t>サービスの注意喚起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業務連絡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「</a:t>
            </a:r>
            <a:r>
              <a:rPr lang="en-US" altLang="ja-JP" sz="2400" dirty="0" err="1"/>
              <a:t>ChatGPT</a:t>
            </a:r>
            <a:r>
              <a:rPr lang="ja-JP" altLang="en-US" sz="2400" dirty="0"/>
              <a:t>などの</a:t>
            </a:r>
            <a:r>
              <a:rPr lang="en-US" altLang="ja-JP" sz="2400" dirty="0"/>
              <a:t>AI</a:t>
            </a:r>
            <a:r>
              <a:rPr lang="ja-JP" altLang="en-US" sz="2400" dirty="0"/>
              <a:t>技術を活用したサービスの利用について」（</a:t>
            </a:r>
            <a:r>
              <a:rPr lang="en-US" altLang="ja-JP" sz="2400" dirty="0"/>
              <a:t>DSHQ</a:t>
            </a:r>
            <a:r>
              <a:rPr lang="ja-JP" altLang="en-US" sz="2400" dirty="0"/>
              <a:t>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6BFD41-83E7-CC99-3A42-7F7D52093BBF}"/>
              </a:ext>
            </a:extLst>
          </p:cNvPr>
          <p:cNvSpPr txBox="1"/>
          <p:nvPr/>
        </p:nvSpPr>
        <p:spPr>
          <a:xfrm>
            <a:off x="139734" y="5580935"/>
            <a:ext cx="1191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https://ykgwoffice.sharepoint.com/sites/yokogawaplaza/SitePages/DispForm.aspx?List=f14c2b5f%2D2b9d%2D4ac9%2Da1d7%2D40e35472f8b0&amp;ID=12279&amp;Source=https%3A%2F%2Fykgwoffice%2Esharepoint%2Ecom%2Fsites%2Fyokogawaplaza%2FLists%2FAnnouncements%2FPublished%2Easpx%23InplviewHash0e4a5506%2D4b8c%2D45af%2D98d3%2D8e4b429498ff%3D&amp;ContentTypeId=0x010019CC659881875D4B8ECF83A4B149A277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33BA05-AF8C-B760-7EB1-A80F4149938A}"/>
              </a:ext>
            </a:extLst>
          </p:cNvPr>
          <p:cNvSpPr txBox="1"/>
          <p:nvPr/>
        </p:nvSpPr>
        <p:spPr>
          <a:xfrm>
            <a:off x="10499794" y="1130386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4</a:t>
            </a:r>
            <a:r>
              <a:rPr lang="ja-JP" altLang="en-US" sz="1400" dirty="0"/>
              <a:t>月</a:t>
            </a:r>
            <a:r>
              <a:rPr lang="en-US" altLang="ja-JP" sz="1400" dirty="0"/>
              <a:t>21</a:t>
            </a:r>
            <a:r>
              <a:rPr lang="ja-JP" altLang="en-US" sz="1400" dirty="0"/>
              <a:t>日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F9BA6E-01B2-254F-723C-02D0B9067F77}"/>
              </a:ext>
            </a:extLst>
          </p:cNvPr>
          <p:cNvSpPr txBox="1"/>
          <p:nvPr/>
        </p:nvSpPr>
        <p:spPr>
          <a:xfrm>
            <a:off x="5257463" y="345070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4"/>
                </a:solidFill>
              </a:rPr>
              <a:t>文章を記載</a:t>
            </a:r>
          </a:p>
        </p:txBody>
      </p:sp>
    </p:spTree>
    <p:extLst>
      <p:ext uri="{BB962C8B-B14F-4D97-AF65-F5344CB8AC3E}">
        <p14:creationId xmlns:p14="http://schemas.microsoft.com/office/powerpoint/2010/main" val="263000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本日の聴講者層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ja-JP" altLang="en-US" sz="3200" dirty="0"/>
              <a:t>社内業務とビジネス展開のケースがあり得る。</a:t>
            </a:r>
            <a:endParaRPr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0F748D-8D57-0400-3C1C-4AB1CB2FE2B8}"/>
              </a:ext>
            </a:extLst>
          </p:cNvPr>
          <p:cNvSpPr txBox="1"/>
          <p:nvPr/>
        </p:nvSpPr>
        <p:spPr>
          <a:xfrm>
            <a:off x="1730313" y="2056534"/>
            <a:ext cx="301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社内業務での活用</a:t>
            </a:r>
            <a:endParaRPr kumimoji="1" lang="ja-JP" altLang="en-US" sz="16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660C7C3-3EEF-0A04-10BB-7FD27609331A}"/>
              </a:ext>
            </a:extLst>
          </p:cNvPr>
          <p:cNvCxnSpPr>
            <a:cxnSpLocks/>
          </p:cNvCxnSpPr>
          <p:nvPr/>
        </p:nvCxnSpPr>
        <p:spPr>
          <a:xfrm flipH="1">
            <a:off x="718682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E4CD9C-6199-6983-93B4-147B95BAFEBB}"/>
              </a:ext>
            </a:extLst>
          </p:cNvPr>
          <p:cNvSpPr txBox="1"/>
          <p:nvPr/>
        </p:nvSpPr>
        <p:spPr>
          <a:xfrm>
            <a:off x="7310899" y="2068347"/>
            <a:ext cx="3029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ビジネス展開への活用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D94D24-C6C6-18F0-4F90-4CD1D69557D3}"/>
              </a:ext>
            </a:extLst>
          </p:cNvPr>
          <p:cNvCxnSpPr>
            <a:cxnSpLocks/>
          </p:cNvCxnSpPr>
          <p:nvPr/>
        </p:nvCxnSpPr>
        <p:spPr>
          <a:xfrm flipH="1">
            <a:off x="6306993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B3D910-3514-9458-DCD3-58FDB4C6455B}"/>
              </a:ext>
            </a:extLst>
          </p:cNvPr>
          <p:cNvSpPr/>
          <p:nvPr/>
        </p:nvSpPr>
        <p:spPr>
          <a:xfrm>
            <a:off x="7735117" y="5209134"/>
            <a:ext cx="218127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062930B-07C4-35EB-F0D0-AB4E4A54A122}"/>
              </a:ext>
            </a:extLst>
          </p:cNvPr>
          <p:cNvGrpSpPr/>
          <p:nvPr/>
        </p:nvGrpSpPr>
        <p:grpSpPr>
          <a:xfrm>
            <a:off x="7258291" y="3493032"/>
            <a:ext cx="3134930" cy="471253"/>
            <a:chOff x="7176565" y="3349811"/>
            <a:chExt cx="3134930" cy="47125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A0A7810-C1CC-407F-86E0-4858EFD6BEF3}"/>
                </a:ext>
              </a:extLst>
            </p:cNvPr>
            <p:cNvSpPr/>
            <p:nvPr/>
          </p:nvSpPr>
          <p:spPr>
            <a:xfrm>
              <a:off x="8735839" y="3354158"/>
              <a:ext cx="1575656" cy="4662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6221FF47-A3A2-F834-8555-5E1B314B6C75}"/>
                </a:ext>
              </a:extLst>
            </p:cNvPr>
            <p:cNvSpPr/>
            <p:nvPr/>
          </p:nvSpPr>
          <p:spPr>
            <a:xfrm>
              <a:off x="7176565" y="3354783"/>
              <a:ext cx="1559275" cy="4662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3F2DAEB-A51D-B7AF-3D83-65A31F0968EA}"/>
                </a:ext>
              </a:extLst>
            </p:cNvPr>
            <p:cNvSpPr/>
            <p:nvPr/>
          </p:nvSpPr>
          <p:spPr>
            <a:xfrm>
              <a:off x="7176566" y="3349811"/>
              <a:ext cx="3134929" cy="4662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開発者／</a:t>
              </a:r>
              <a:r>
                <a:rPr kumimoji="1" lang="en-US" altLang="ja-JP" dirty="0">
                  <a:solidFill>
                    <a:schemeClr val="tx1"/>
                  </a:solidFill>
                </a:rPr>
                <a:t>AI</a:t>
              </a:r>
              <a:r>
                <a:rPr kumimoji="1" lang="ja-JP" altLang="en-US" dirty="0">
                  <a:solidFill>
                    <a:schemeClr val="tx1"/>
                  </a:solidFill>
                </a:rPr>
                <a:t>サービスプロバイダ</a:t>
              </a:r>
            </a:p>
          </p:txBody>
        </p:sp>
      </p:grp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1010C24-ACE8-F52A-BA59-7742B08E3151}"/>
              </a:ext>
            </a:extLst>
          </p:cNvPr>
          <p:cNvCxnSpPr>
            <a:cxnSpLocks/>
          </p:cNvCxnSpPr>
          <p:nvPr/>
        </p:nvCxnSpPr>
        <p:spPr>
          <a:xfrm>
            <a:off x="8825756" y="3959313"/>
            <a:ext cx="0" cy="12498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2FF2F5E-AF5C-FCB8-80F9-1F86B09DBCEF}"/>
              </a:ext>
            </a:extLst>
          </p:cNvPr>
          <p:cNvSpPr/>
          <p:nvPr/>
        </p:nvSpPr>
        <p:spPr>
          <a:xfrm>
            <a:off x="1832508" y="3510530"/>
            <a:ext cx="2809875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93DAF9F-97A1-3222-71FB-E4BEEB56E3F0}"/>
              </a:ext>
            </a:extLst>
          </p:cNvPr>
          <p:cNvSpPr/>
          <p:nvPr/>
        </p:nvSpPr>
        <p:spPr>
          <a:xfrm>
            <a:off x="2146806" y="5236603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F2C40CD-E333-1734-C87F-73806274C8C4}"/>
              </a:ext>
            </a:extLst>
          </p:cNvPr>
          <p:cNvCxnSpPr>
            <a:cxnSpLocks/>
          </p:cNvCxnSpPr>
          <p:nvPr/>
        </p:nvCxnSpPr>
        <p:spPr>
          <a:xfrm>
            <a:off x="3237445" y="3976811"/>
            <a:ext cx="0" cy="12597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D0B054B-732F-6EC6-3CE0-0837EF521415}"/>
              </a:ext>
            </a:extLst>
          </p:cNvPr>
          <p:cNvSpPr txBox="1"/>
          <p:nvPr/>
        </p:nvSpPr>
        <p:spPr>
          <a:xfrm>
            <a:off x="1444988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日々の社内業務の効率化を図る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5B07BB8-F248-6095-CBDF-8F25AAA3F976}"/>
              </a:ext>
            </a:extLst>
          </p:cNvPr>
          <p:cNvSpPr txBox="1"/>
          <p:nvPr/>
        </p:nvSpPr>
        <p:spPr>
          <a:xfrm>
            <a:off x="7033299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AI</a:t>
            </a:r>
            <a:r>
              <a:rPr kumimoji="1" lang="ja-JP" altLang="en-US" dirty="0"/>
              <a:t>サービス化し、他社に提供する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D19E31B-AFB6-7E22-5F41-119A0982B7EC}"/>
              </a:ext>
            </a:extLst>
          </p:cNvPr>
          <p:cNvSpPr txBox="1"/>
          <p:nvPr/>
        </p:nvSpPr>
        <p:spPr>
          <a:xfrm>
            <a:off x="4556515" y="3564679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（他社）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C30F42-71D3-8577-CF7F-A0F7DEC1CC0C}"/>
              </a:ext>
            </a:extLst>
          </p:cNvPr>
          <p:cNvSpPr txBox="1"/>
          <p:nvPr/>
        </p:nvSpPr>
        <p:spPr>
          <a:xfrm>
            <a:off x="9813154" y="5270134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（他社）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E5EC30D-B893-9E58-ACE8-356960B64836}"/>
              </a:ext>
            </a:extLst>
          </p:cNvPr>
          <p:cNvSpPr txBox="1"/>
          <p:nvPr/>
        </p:nvSpPr>
        <p:spPr>
          <a:xfrm>
            <a:off x="4224672" y="5306083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（当人）</a:t>
            </a:r>
            <a:endParaRPr kumimoji="1"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BE45E5-674F-CE75-381F-626D818DB601}"/>
              </a:ext>
            </a:extLst>
          </p:cNvPr>
          <p:cNvSpPr txBox="1"/>
          <p:nvPr/>
        </p:nvSpPr>
        <p:spPr>
          <a:xfrm>
            <a:off x="10329597" y="3553662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（当人）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37459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の利用ガイドライン雛形（</a:t>
            </a:r>
            <a:r>
              <a:rPr lang="en-US" altLang="ja-JP" dirty="0"/>
              <a:t>JDLA</a:t>
            </a:r>
            <a:r>
              <a:rPr lang="ja-JP" altLang="en-US" dirty="0"/>
              <a:t>）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5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dirty="0"/>
              <a:t>データ入力の注意事項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第三者が著作権を有するデータ、登録商標・意匠：著作権侵害のリスクは低い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個人情報（氏名、住所）：個人情報保護法のリスクが高い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社外</a:t>
            </a:r>
            <a:r>
              <a:rPr lang="en-US" altLang="ja-JP" dirty="0"/>
              <a:t>AI</a:t>
            </a:r>
            <a:r>
              <a:rPr lang="ja-JP" altLang="en-US" dirty="0"/>
              <a:t>への機密情報：秘密保持契約に反する、保護できなくなるリスクが高い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生成物利用の注意事項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生成物には虚偽が含まれる可能性がある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生成物利用は、権利侵害可能性がある</a:t>
            </a:r>
            <a:endParaRPr lang="en-US" altLang="ja-JP" dirty="0"/>
          </a:p>
          <a:p>
            <a:pPr lvl="2">
              <a:buFont typeface="Wingdings" panose="05000000000000000000" pitchFamily="2" charset="2"/>
              <a:buChar char="Ø"/>
              <a:defRPr/>
            </a:pPr>
            <a:r>
              <a:rPr lang="ja-JP" altLang="en-US" sz="1800" dirty="0"/>
              <a:t>既存と類似性が高い生成物は、著作権・商標権・意匠権侵害リスクが高い（調査による確認が必要）</a:t>
            </a:r>
            <a:endParaRPr lang="en-US" altLang="ja-JP" sz="2000" dirty="0"/>
          </a:p>
          <a:p>
            <a:pPr lvl="2">
              <a:buFont typeface="Wingdings" panose="05000000000000000000" pitchFamily="2" charset="2"/>
              <a:buChar char="Ø"/>
              <a:defRPr/>
            </a:pPr>
            <a:r>
              <a:rPr lang="ja-JP" altLang="en-US" sz="1800" dirty="0"/>
              <a:t>虚偽の個人情報・名誉毀損の可能性もある</a:t>
            </a:r>
            <a:endParaRPr lang="en-US" altLang="ja-JP" sz="1800" dirty="0"/>
          </a:p>
          <a:p>
            <a:pPr lvl="1">
              <a:defRPr/>
            </a:pPr>
            <a:r>
              <a:rPr lang="ja-JP" altLang="en-US" dirty="0"/>
              <a:t>生成物には、著作権が発生しない可能性がある（創作的寄与による）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生成物は、商用利用できない可能性がある（生成</a:t>
            </a:r>
            <a:r>
              <a:rPr lang="en-US" altLang="ja-JP" dirty="0"/>
              <a:t>AI</a:t>
            </a:r>
            <a:r>
              <a:rPr lang="ja-JP" altLang="en-US" dirty="0"/>
              <a:t>の利用規約による、</a:t>
            </a:r>
            <a:r>
              <a:rPr lang="en-US" altLang="ja-JP" dirty="0" err="1"/>
              <a:t>ChatGPT</a:t>
            </a:r>
            <a:r>
              <a:rPr lang="ja-JP" altLang="en-US" dirty="0"/>
              <a:t>は問題無い）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F71409-14F8-7BDB-E6AE-0949B000CC78}"/>
              </a:ext>
            </a:extLst>
          </p:cNvPr>
          <p:cNvSpPr txBox="1"/>
          <p:nvPr/>
        </p:nvSpPr>
        <p:spPr>
          <a:xfrm>
            <a:off x="10499794" y="1190168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5</a:t>
            </a:r>
            <a:r>
              <a:rPr lang="ja-JP" altLang="en-US" sz="1400" dirty="0"/>
              <a:t>月</a:t>
            </a:r>
            <a:r>
              <a:rPr lang="en-US" altLang="ja-JP" sz="1400" dirty="0"/>
              <a:t>1</a:t>
            </a:r>
            <a:r>
              <a:rPr lang="ja-JP" altLang="en-US" sz="14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20148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さらなる民主化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一方、</a:t>
            </a:r>
            <a:r>
              <a:rPr lang="en-US" altLang="ja-JP" sz="2800" dirty="0"/>
              <a:t>2023</a:t>
            </a:r>
            <a:r>
              <a:rPr lang="ja-JP" altLang="en-US" sz="2800" dirty="0"/>
              <a:t>年</a:t>
            </a:r>
            <a:r>
              <a:rPr lang="en-US" altLang="ja-JP" sz="2800" dirty="0"/>
              <a:t>4</a:t>
            </a:r>
            <a:r>
              <a:rPr lang="ja-JP" altLang="en-US" sz="2800" dirty="0"/>
              <a:t>月以降、拡張機能のリリースが急激に進む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プラグイン化と</a:t>
            </a:r>
            <a:r>
              <a:rPr lang="en-US" altLang="ja-JP" sz="2800" dirty="0"/>
              <a:t>web</a:t>
            </a:r>
            <a:r>
              <a:rPr lang="ja-JP" altLang="en-US" sz="2800" dirty="0"/>
              <a:t>ブラウジング機能によって、弱点をカバーし始める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Google Chrome</a:t>
            </a:r>
            <a:r>
              <a:rPr lang="ja-JP" altLang="en-US" sz="2400" dirty="0"/>
              <a:t>のアドオン機能：</a:t>
            </a:r>
            <a:r>
              <a:rPr lang="en-US" altLang="ja-JP" sz="2400" dirty="0" err="1"/>
              <a:t>webChatGPT</a:t>
            </a:r>
            <a:endParaRPr lang="en-US" altLang="ja-JP" sz="2400" dirty="0"/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と繋げて最新情報を検索し、</a:t>
            </a:r>
            <a:r>
              <a:rPr lang="en-US" altLang="ja-JP" sz="2000" dirty="0"/>
              <a:t>URL</a:t>
            </a:r>
            <a:r>
              <a:rPr lang="ja-JP" altLang="en-US" sz="2000" dirty="0"/>
              <a:t>を提示しながら回答する</a:t>
            </a:r>
            <a:endParaRPr lang="en-US" altLang="ja-JP" sz="2000" dirty="0"/>
          </a:p>
          <a:p>
            <a:pPr lvl="1">
              <a:defRPr/>
            </a:pPr>
            <a:r>
              <a:rPr lang="en-US" altLang="ja-JP" sz="2400" dirty="0" err="1"/>
              <a:t>ChatGPT</a:t>
            </a:r>
            <a:r>
              <a:rPr lang="en-US" altLang="ja-JP" sz="2400" dirty="0"/>
              <a:t> plus</a:t>
            </a:r>
            <a:r>
              <a:rPr lang="ja-JP" altLang="en-US" sz="2400" dirty="0"/>
              <a:t>ユーザのバージョンアップ</a:t>
            </a:r>
            <a:endParaRPr lang="en-US" altLang="ja-JP" sz="2400" dirty="0"/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ブラウジング</a:t>
            </a:r>
            <a:endParaRPr lang="en-US" altLang="ja-JP" sz="2000" dirty="0"/>
          </a:p>
          <a:p>
            <a:pPr lvl="2">
              <a:defRPr/>
            </a:pPr>
            <a:r>
              <a:rPr lang="ja-JP" altLang="en-US" sz="2000" dirty="0"/>
              <a:t>サードパーティ</a:t>
            </a:r>
            <a:r>
              <a:rPr lang="en-US" altLang="ja-JP" sz="2000" dirty="0"/>
              <a:t>plugin</a:t>
            </a:r>
            <a:r>
              <a:rPr lang="ja-JP" altLang="en-US" sz="2000" dirty="0"/>
              <a:t>の追加：</a:t>
            </a:r>
            <a:r>
              <a:rPr lang="en-US" altLang="ja-JP" sz="2000" dirty="0"/>
              <a:t>Wolfram</a:t>
            </a:r>
            <a:r>
              <a:rPr lang="ja-JP" altLang="en-US" sz="2000" dirty="0"/>
              <a:t>（科学知識、数学など）などを使った回答が可能</a:t>
            </a:r>
            <a:endParaRPr lang="en-US" altLang="ja-JP" sz="2000" dirty="0"/>
          </a:p>
          <a:p>
            <a:pPr lvl="2">
              <a:defRPr/>
            </a:pPr>
            <a:r>
              <a:rPr lang="en-US" altLang="ja-JP" sz="2000" dirty="0"/>
              <a:t>continue</a:t>
            </a:r>
            <a:r>
              <a:rPr lang="ja-JP" altLang="en-US" sz="2000" dirty="0"/>
              <a:t>機能：長文の回答が可能</a:t>
            </a:r>
            <a:endParaRPr lang="en-US" altLang="ja-JP" sz="2000" dirty="0"/>
          </a:p>
          <a:p>
            <a:pPr lvl="1">
              <a:defRPr/>
            </a:pPr>
            <a:r>
              <a:rPr lang="ja-JP" altLang="en-US" sz="2400" dirty="0"/>
              <a:t>別の</a:t>
            </a:r>
            <a:r>
              <a:rPr lang="en-US" altLang="ja-JP" sz="2400" dirty="0"/>
              <a:t>AI</a:t>
            </a:r>
            <a:r>
              <a:rPr lang="ja-JP" altLang="en-US" sz="2400" dirty="0"/>
              <a:t>サービスも対抗して登場：</a:t>
            </a:r>
            <a:r>
              <a:rPr lang="en-US" altLang="ja-JP" sz="2400" dirty="0"/>
              <a:t>Bard, </a:t>
            </a:r>
            <a:r>
              <a:rPr lang="en-US" altLang="ja-JP" sz="2400" dirty="0" err="1"/>
              <a:t>bing</a:t>
            </a:r>
            <a:r>
              <a:rPr lang="en-US" altLang="ja-JP" sz="2400" dirty="0"/>
              <a:t> AI Chat</a:t>
            </a:r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ブラウジング機能</a:t>
            </a:r>
            <a:endParaRPr lang="en-US" altLang="ja-JP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94E480-0987-ED6E-EF42-AD1C008B28F3}"/>
              </a:ext>
            </a:extLst>
          </p:cNvPr>
          <p:cNvSpPr txBox="1"/>
          <p:nvPr/>
        </p:nvSpPr>
        <p:spPr>
          <a:xfrm>
            <a:off x="6217116" y="3010348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5</a:t>
            </a:r>
            <a:r>
              <a:rPr lang="ja-JP" altLang="en-US" sz="1400" dirty="0"/>
              <a:t>月</a:t>
            </a:r>
            <a:r>
              <a:rPr lang="en-US" altLang="ja-JP" sz="1400" dirty="0"/>
              <a:t>12</a:t>
            </a:r>
            <a:r>
              <a:rPr lang="ja-JP" altLang="en-US" sz="14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7853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en-US" altLang="ja-JP" sz="2800" dirty="0" err="1"/>
              <a:t>ChatGPT</a:t>
            </a:r>
            <a:r>
              <a:rPr lang="ja-JP" altLang="en-US" sz="2800" dirty="0"/>
              <a:t>は、複雑かつ高度な指示にも柔軟に回答する</a:t>
            </a:r>
            <a:r>
              <a:rPr lang="en-US" altLang="ja-JP" sz="2800" dirty="0"/>
              <a:t>AI</a:t>
            </a:r>
            <a:r>
              <a:rPr lang="ja-JP" altLang="en-US" sz="2800" dirty="0"/>
              <a:t>である。</a:t>
            </a:r>
            <a:endParaRPr lang="en-US" altLang="ja-JP" sz="2800" dirty="0"/>
          </a:p>
          <a:p>
            <a:pPr lvl="1"/>
            <a:r>
              <a:rPr lang="ja-JP" altLang="en-US" sz="2400" dirty="0"/>
              <a:t>人間の行動・思考を支援するため、社内業務とビジネス展開の両方の可能性がある</a:t>
            </a:r>
            <a:endParaRPr lang="en-US" altLang="ja-JP" sz="2400" dirty="0"/>
          </a:p>
          <a:p>
            <a:pPr lvl="1"/>
            <a:r>
              <a:rPr lang="ja-JP" altLang="en-US" sz="2400" dirty="0"/>
              <a:t>不完全ながらも、「総合型</a:t>
            </a:r>
            <a:r>
              <a:rPr lang="en-US" altLang="ja-JP" sz="2400" dirty="0"/>
              <a:t>AI</a:t>
            </a:r>
            <a:r>
              <a:rPr lang="ja-JP" altLang="en-US" sz="2400" dirty="0"/>
              <a:t>の価値」を具体的に示す契機となった</a:t>
            </a:r>
            <a:endParaRPr lang="en-US" altLang="ja-JP" sz="2400" dirty="0"/>
          </a:p>
          <a:p>
            <a:endParaRPr lang="en-US" altLang="ja-JP" sz="2800" dirty="0"/>
          </a:p>
          <a:p>
            <a:r>
              <a:rPr lang="ja-JP" altLang="en-US" sz="2800" dirty="0"/>
              <a:t>ただし、横河社内の本格的な活用については、まだ注意する点が多い。</a:t>
            </a:r>
            <a:endParaRPr lang="en-US" altLang="ja-JP" sz="2800" dirty="0"/>
          </a:p>
          <a:p>
            <a:pPr lvl="1"/>
            <a:r>
              <a:rPr lang="ja-JP" altLang="en-US" sz="2400" dirty="0"/>
              <a:t>ガイドやフォーマットに従って、指示を工夫する必要がある</a:t>
            </a:r>
            <a:endParaRPr lang="en-US" altLang="ja-JP" sz="2400" dirty="0"/>
          </a:p>
          <a:p>
            <a:pPr lvl="1"/>
            <a:r>
              <a:rPr lang="ja-JP" altLang="en-US" sz="2400" dirty="0"/>
              <a:t>機密情報の入力は避けつつ、回答の正しさを吟味する必要がある</a:t>
            </a:r>
            <a:endParaRPr lang="en-US" altLang="ja-JP" sz="2400" dirty="0"/>
          </a:p>
          <a:p>
            <a:pPr lvl="1"/>
            <a:r>
              <a:rPr lang="ja-JP" altLang="en-US" sz="2400" dirty="0"/>
              <a:t>注意喚起が先月業務連絡されたばかりで、ガイドラインの整備は不完全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78207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B2B343-CF0D-4CE9-8049-5FF23009C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001740-FA51-4383-A84C-3DA006D12C29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73A151-6AE6-45B0-B969-B764FDC1A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91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1E1FC-BAFA-434E-B67E-275B4A573D08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補足</a:t>
            </a:r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深層学習の躍進①　人間と同等の識別性能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15279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識別精度を飛躍的に向上させ、第</a:t>
            </a:r>
            <a:r>
              <a:rPr lang="en-US" altLang="ja-JP" sz="2800" dirty="0"/>
              <a:t>3</a:t>
            </a:r>
            <a:r>
              <a:rPr lang="ja-JP" altLang="en-US" sz="2800" dirty="0"/>
              <a:t>次</a:t>
            </a:r>
            <a:r>
              <a:rPr lang="en-US" altLang="ja-JP" sz="2800" dirty="0"/>
              <a:t>AI</a:t>
            </a:r>
            <a:r>
              <a:rPr lang="ja-JP" altLang="en-US" sz="2800" dirty="0"/>
              <a:t>ブームを牽引</a:t>
            </a:r>
            <a:endParaRPr lang="en-US" altLang="ja-JP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27992-AFA1-453E-A836-17AD14A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11" y="2982956"/>
            <a:ext cx="4876629" cy="30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673ED4-B754-45A0-A5AE-46D930F59622}"/>
              </a:ext>
            </a:extLst>
          </p:cNvPr>
          <p:cNvSpPr txBox="1"/>
          <p:nvPr/>
        </p:nvSpPr>
        <p:spPr>
          <a:xfrm>
            <a:off x="5930243" y="5897002"/>
            <a:ext cx="2205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https://www.eff.org/ai/metrics</a:t>
            </a:r>
            <a:endParaRPr kumimoji="1" lang="ja-JP" altLang="en-US" sz="11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FA347E-FF21-4050-8876-CE1C442493F9}"/>
              </a:ext>
            </a:extLst>
          </p:cNvPr>
          <p:cNvSpPr txBox="1"/>
          <p:nvPr/>
        </p:nvSpPr>
        <p:spPr>
          <a:xfrm>
            <a:off x="6834762" y="2943632"/>
            <a:ext cx="851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(LSVRC)</a:t>
            </a:r>
            <a:endParaRPr kumimoji="1" lang="ja-JP" altLang="en-US" sz="110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C5D793F1-CA2A-42F9-AFFB-A5C7756C4682}"/>
              </a:ext>
            </a:extLst>
          </p:cNvPr>
          <p:cNvSpPr/>
          <p:nvPr/>
        </p:nvSpPr>
        <p:spPr>
          <a:xfrm>
            <a:off x="5930243" y="3761376"/>
            <a:ext cx="1587459" cy="452402"/>
          </a:xfrm>
          <a:prstGeom prst="wedgeRoundRectCallout">
            <a:avLst>
              <a:gd name="adj1" fmla="val -65631"/>
              <a:gd name="adj2" fmla="val 50874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深層学習</a:t>
            </a:r>
            <a:r>
              <a:rPr lang="en-US" altLang="ja-JP" sz="1200" dirty="0"/>
              <a:t>(CNN)</a:t>
            </a:r>
            <a:r>
              <a:rPr lang="ja-JP" altLang="en-US" sz="1400" dirty="0"/>
              <a:t>で一気に向上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D67656E-F94A-43DA-A8DA-38DC223FBCF8}"/>
              </a:ext>
            </a:extLst>
          </p:cNvPr>
          <p:cNvSpPr/>
          <p:nvPr/>
        </p:nvSpPr>
        <p:spPr>
          <a:xfrm>
            <a:off x="4203386" y="4976641"/>
            <a:ext cx="1587458" cy="387923"/>
          </a:xfrm>
          <a:prstGeom prst="wedgeRoundRectCallout">
            <a:avLst>
              <a:gd name="adj1" fmla="val 84020"/>
              <a:gd name="adj2" fmla="val 37008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人間精度を越える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6E3AD6F-B6FC-43AC-B7FA-4AD322B88190}"/>
              </a:ext>
            </a:extLst>
          </p:cNvPr>
          <p:cNvSpPr txBox="1"/>
          <p:nvPr/>
        </p:nvSpPr>
        <p:spPr>
          <a:xfrm>
            <a:off x="4316969" y="2659129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762D1A-B8DB-48DD-9D0A-26A5F8FD560F}"/>
              </a:ext>
            </a:extLst>
          </p:cNvPr>
          <p:cNvSpPr txBox="1"/>
          <p:nvPr/>
        </p:nvSpPr>
        <p:spPr>
          <a:xfrm>
            <a:off x="3815715" y="1700413"/>
            <a:ext cx="429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パターン認識で飛躍的な精度向上</a:t>
            </a:r>
            <a:endParaRPr kumimoji="1" lang="ja-JP" altLang="en-US" sz="1600" b="1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D36F501-A17C-4701-8215-C58A73DA3B3D}"/>
              </a:ext>
            </a:extLst>
          </p:cNvPr>
          <p:cNvCxnSpPr>
            <a:cxnSpLocks/>
          </p:cNvCxnSpPr>
          <p:nvPr/>
        </p:nvCxnSpPr>
        <p:spPr>
          <a:xfrm flipH="1">
            <a:off x="3815715" y="2056845"/>
            <a:ext cx="43198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866F6D-8740-4968-BC77-DFC109AB16B4}"/>
              </a:ext>
            </a:extLst>
          </p:cNvPr>
          <p:cNvSpPr txBox="1"/>
          <p:nvPr/>
        </p:nvSpPr>
        <p:spPr>
          <a:xfrm>
            <a:off x="457201" y="2135909"/>
            <a:ext cx="284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大量のデータから特徴を自動抽出し、隠れた規則性を学習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1BDD83-6F68-4C26-BB17-A31A18952ACE}"/>
              </a:ext>
            </a:extLst>
          </p:cNvPr>
          <p:cNvSpPr txBox="1"/>
          <p:nvPr/>
        </p:nvSpPr>
        <p:spPr>
          <a:xfrm>
            <a:off x="764801" y="1700413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特徴抽出と解きほぐし</a:t>
            </a:r>
            <a:endParaRPr kumimoji="1" lang="ja-JP" altLang="en-US" sz="1600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495A37E-6257-4A6B-BBA3-A0620383EEB3}"/>
              </a:ext>
            </a:extLst>
          </p:cNvPr>
          <p:cNvCxnSpPr>
            <a:cxnSpLocks/>
          </p:cNvCxnSpPr>
          <p:nvPr/>
        </p:nvCxnSpPr>
        <p:spPr>
          <a:xfrm flipH="1">
            <a:off x="220325" y="2056845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C413C08F-3E74-4686-B7C2-2B9CFACFB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9" t="16087" r="43679"/>
          <a:stretch/>
        </p:blipFill>
        <p:spPr>
          <a:xfrm>
            <a:off x="571984" y="2955787"/>
            <a:ext cx="2530933" cy="320282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C00CEB-0539-4659-94FE-1662F165EDCD}"/>
              </a:ext>
            </a:extLst>
          </p:cNvPr>
          <p:cNvSpPr txBox="1"/>
          <p:nvPr/>
        </p:nvSpPr>
        <p:spPr>
          <a:xfrm>
            <a:off x="4316969" y="2661992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D6F1A96-E07F-4F8F-9D65-6FA979B1BAD9}"/>
              </a:ext>
            </a:extLst>
          </p:cNvPr>
          <p:cNvSpPr txBox="1"/>
          <p:nvPr/>
        </p:nvSpPr>
        <p:spPr>
          <a:xfrm>
            <a:off x="1286669" y="2653570"/>
            <a:ext cx="118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Google</a:t>
            </a:r>
            <a:r>
              <a:rPr lang="ja-JP" altLang="en-US" sz="1400" dirty="0"/>
              <a:t>の猫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38FE59B-D26D-40AD-90ED-672D8636EDC2}"/>
              </a:ext>
            </a:extLst>
          </p:cNvPr>
          <p:cNvSpPr txBox="1"/>
          <p:nvPr/>
        </p:nvSpPr>
        <p:spPr>
          <a:xfrm>
            <a:off x="2246125" y="5897002"/>
            <a:ext cx="240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https://icml.cc/2012/papers/73.pdf</a:t>
            </a:r>
            <a:endParaRPr kumimoji="1" lang="ja-JP" altLang="en-US" sz="11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47E42A9-D082-4545-A66E-C6EE1D678FB9}"/>
              </a:ext>
            </a:extLst>
          </p:cNvPr>
          <p:cNvSpPr txBox="1"/>
          <p:nvPr/>
        </p:nvSpPr>
        <p:spPr>
          <a:xfrm>
            <a:off x="4578482" y="2134478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画像・音声認識では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人間を超える識別能力を達成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5C4005-C577-47EB-A4BA-469A513597E1}"/>
              </a:ext>
            </a:extLst>
          </p:cNvPr>
          <p:cNvSpPr txBox="1"/>
          <p:nvPr/>
        </p:nvSpPr>
        <p:spPr>
          <a:xfrm>
            <a:off x="8480450" y="1700413"/>
            <a:ext cx="343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様々な応用に展開</a:t>
            </a:r>
            <a:endParaRPr kumimoji="1" lang="ja-JP" altLang="en-US" sz="1600" b="1" dirty="0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4E7BB1BF-BD34-4CF6-86F6-E6E0AECCB2EF}"/>
              </a:ext>
            </a:extLst>
          </p:cNvPr>
          <p:cNvCxnSpPr>
            <a:cxnSpLocks/>
          </p:cNvCxnSpPr>
          <p:nvPr/>
        </p:nvCxnSpPr>
        <p:spPr>
          <a:xfrm flipH="1">
            <a:off x="8567994" y="2056845"/>
            <a:ext cx="334918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AA977518-6CFD-43BA-8E91-3E67BCDC5527}"/>
              </a:ext>
            </a:extLst>
          </p:cNvPr>
          <p:cNvSpPr/>
          <p:nvPr/>
        </p:nvSpPr>
        <p:spPr>
          <a:xfrm>
            <a:off x="8567996" y="3019645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分類</a:t>
            </a: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EE8695E3-95E7-40D1-A3A3-FE94B43CEC41}"/>
              </a:ext>
            </a:extLst>
          </p:cNvPr>
          <p:cNvSpPr/>
          <p:nvPr/>
        </p:nvSpPr>
        <p:spPr>
          <a:xfrm>
            <a:off x="8567995" y="4062023"/>
            <a:ext cx="1445581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異常検知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10DD6499-A1D2-48AB-9402-5E58CA084EDC}"/>
              </a:ext>
            </a:extLst>
          </p:cNvPr>
          <p:cNvSpPr/>
          <p:nvPr/>
        </p:nvSpPr>
        <p:spPr>
          <a:xfrm>
            <a:off x="8567996" y="5117918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予測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E55D05F-A8F1-458C-B8D3-A9ACF64C3B23}"/>
              </a:ext>
            </a:extLst>
          </p:cNvPr>
          <p:cNvSpPr txBox="1"/>
          <p:nvPr/>
        </p:nvSpPr>
        <p:spPr>
          <a:xfrm>
            <a:off x="8847053" y="2143813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様々な特定用途においても展開し、高い性能を発揮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0206C1-0B47-4261-8591-3969DCE28AC4}"/>
              </a:ext>
            </a:extLst>
          </p:cNvPr>
          <p:cNvSpPr txBox="1"/>
          <p:nvPr/>
        </p:nvSpPr>
        <p:spPr>
          <a:xfrm>
            <a:off x="10102609" y="3069063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画像認識、音声認識、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文書分類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0BC33CC-E831-4D0E-9EEB-20AAAC7E6A2E}"/>
              </a:ext>
            </a:extLst>
          </p:cNvPr>
          <p:cNvSpPr txBox="1"/>
          <p:nvPr/>
        </p:nvSpPr>
        <p:spPr>
          <a:xfrm>
            <a:off x="10102609" y="4086732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故障予兆、製品検査、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不正検知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C2A841C-1AAC-41DF-BC10-F89927BE2EE0}"/>
              </a:ext>
            </a:extLst>
          </p:cNvPr>
          <p:cNvSpPr txBox="1"/>
          <p:nvPr/>
        </p:nvSpPr>
        <p:spPr>
          <a:xfrm>
            <a:off x="10076332" y="5142627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需要予測、行動予測、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推薦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096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50D98BE-F874-4718-BF48-4E5CCC46ECA5}"/>
              </a:ext>
            </a:extLst>
          </p:cNvPr>
          <p:cNvSpPr/>
          <p:nvPr/>
        </p:nvSpPr>
        <p:spPr>
          <a:xfrm>
            <a:off x="6672916" y="5309972"/>
            <a:ext cx="2151239" cy="886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4936299-486F-4FD6-B581-2E7A18055ACE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31086" y="414205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深層学習の躍進②　生成・変換の発展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04538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自然で多様な画像・言語の生成・変換が可能に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画像・言語・マルチモーダル処理の手法が発展し、生成・変換系の応用拡大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3888252" y="2556453"/>
            <a:ext cx="2073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高品質で多様な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画像の生成・変換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F5717F-D72C-4759-B324-F1F278358246}"/>
              </a:ext>
            </a:extLst>
          </p:cNvPr>
          <p:cNvSpPr txBox="1"/>
          <p:nvPr/>
        </p:nvSpPr>
        <p:spPr>
          <a:xfrm>
            <a:off x="6403087" y="2556453"/>
            <a:ext cx="281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大規模</a:t>
            </a:r>
            <a:r>
              <a:rPr lang="en-US" altLang="ja-JP" sz="1400" dirty="0">
                <a:solidFill>
                  <a:schemeClr val="accent1"/>
                </a:solidFill>
              </a:rPr>
              <a:t>Transformer</a:t>
            </a:r>
            <a:r>
              <a:rPr lang="ja-JP" altLang="en-US" sz="1400" dirty="0">
                <a:solidFill>
                  <a:schemeClr val="accent1"/>
                </a:solidFill>
              </a:rPr>
              <a:t>型モデルにより、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自然言語の高精度な変換・生成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895043-04CD-4214-AF9A-E0F00E5759FA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補足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0FF1A6-3DEC-4EFA-AFBE-8FDEFB7E5717}"/>
              </a:ext>
            </a:extLst>
          </p:cNvPr>
          <p:cNvSpPr txBox="1"/>
          <p:nvPr/>
        </p:nvSpPr>
        <p:spPr>
          <a:xfrm>
            <a:off x="440027" y="2556453"/>
            <a:ext cx="279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生成モデルにより、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データ生成過程をモデル化</a:t>
            </a:r>
            <a:endParaRPr lang="en-US" altLang="ja-JP" sz="1400" dirty="0">
              <a:solidFill>
                <a:schemeClr val="accent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1AAAC-1ADA-48D8-96D9-E896577502F6}"/>
              </a:ext>
            </a:extLst>
          </p:cNvPr>
          <p:cNvSpPr txBox="1"/>
          <p:nvPr/>
        </p:nvSpPr>
        <p:spPr>
          <a:xfrm>
            <a:off x="764801" y="2142247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深層生成モデルの発展</a:t>
            </a:r>
            <a:endParaRPr kumimoji="1" lang="ja-JP" altLang="en-US" sz="1600" b="1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8475C87-816E-42F4-B311-AD73DE0C607D}"/>
              </a:ext>
            </a:extLst>
          </p:cNvPr>
          <p:cNvCxnSpPr>
            <a:cxnSpLocks/>
          </p:cNvCxnSpPr>
          <p:nvPr/>
        </p:nvCxnSpPr>
        <p:spPr>
          <a:xfrm flipH="1">
            <a:off x="220325" y="2480801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31BEC4-2DA6-41A6-95E5-57ABA855D475}"/>
              </a:ext>
            </a:extLst>
          </p:cNvPr>
          <p:cNvSpPr txBox="1"/>
          <p:nvPr/>
        </p:nvSpPr>
        <p:spPr>
          <a:xfrm>
            <a:off x="5582488" y="2142247"/>
            <a:ext cx="485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画像・言語・マルチモーダル処理用モデルの高度化</a:t>
            </a:r>
            <a:endParaRPr lang="en-US" altLang="ja-JP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A0A8625-9DDD-488B-9B22-EDEA0E28BA7C}"/>
              </a:ext>
            </a:extLst>
          </p:cNvPr>
          <p:cNvCxnSpPr>
            <a:cxnSpLocks/>
          </p:cNvCxnSpPr>
          <p:nvPr/>
        </p:nvCxnSpPr>
        <p:spPr>
          <a:xfrm flipH="1">
            <a:off x="3720353" y="2480801"/>
            <a:ext cx="81968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BB8FEB-7DBD-4895-925C-3C50D8BEC419}"/>
              </a:ext>
            </a:extLst>
          </p:cNvPr>
          <p:cNvSpPr txBox="1"/>
          <p:nvPr/>
        </p:nvSpPr>
        <p:spPr>
          <a:xfrm>
            <a:off x="125097" y="4969747"/>
            <a:ext cx="331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画像・音声：</a:t>
            </a:r>
            <a:r>
              <a:rPr lang="en-US" altLang="ja-JP" sz="1400" dirty="0"/>
              <a:t>VAE </a:t>
            </a:r>
            <a:r>
              <a:rPr lang="en-US" altLang="ja-JP" sz="1050" dirty="0"/>
              <a:t>(2014) </a:t>
            </a:r>
            <a:r>
              <a:rPr lang="ja-JP" altLang="en-US" sz="1400" dirty="0"/>
              <a:t>／</a:t>
            </a:r>
            <a:r>
              <a:rPr lang="en-US" altLang="ja-JP" sz="1400" dirty="0"/>
              <a:t>GAN </a:t>
            </a:r>
            <a:r>
              <a:rPr lang="en-US" altLang="ja-JP" sz="1100" dirty="0"/>
              <a:t>(2014)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言語：</a:t>
            </a:r>
            <a:r>
              <a:rPr lang="en-US" altLang="ja-JP" sz="1400" b="1" dirty="0"/>
              <a:t>Transformer</a:t>
            </a:r>
            <a:r>
              <a:rPr lang="ja-JP" altLang="en-US" sz="1400" dirty="0"/>
              <a:t>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5BC44A-E408-49A9-8289-25C530DEE645}"/>
              </a:ext>
            </a:extLst>
          </p:cNvPr>
          <p:cNvSpPr txBox="1"/>
          <p:nvPr/>
        </p:nvSpPr>
        <p:spPr>
          <a:xfrm>
            <a:off x="2076688" y="3402913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Decoder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4FBCE6-13BA-41DC-A1D2-1FFC6C451783}"/>
              </a:ext>
            </a:extLst>
          </p:cNvPr>
          <p:cNvSpPr txBox="1"/>
          <p:nvPr/>
        </p:nvSpPr>
        <p:spPr>
          <a:xfrm>
            <a:off x="6284260" y="4222376"/>
            <a:ext cx="181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GPT-3 </a:t>
            </a:r>
            <a:r>
              <a:rPr lang="en-US" altLang="ja-JP" sz="1200" dirty="0"/>
              <a:t>(2020)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CA23B3-0831-4095-8C14-201E951518EF}"/>
              </a:ext>
            </a:extLst>
          </p:cNvPr>
          <p:cNvSpPr txBox="1"/>
          <p:nvPr/>
        </p:nvSpPr>
        <p:spPr>
          <a:xfrm>
            <a:off x="6318790" y="3150960"/>
            <a:ext cx="1563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BERT </a:t>
            </a:r>
            <a:r>
              <a:rPr lang="en-US" altLang="ja-JP" sz="1200" dirty="0"/>
              <a:t>(2018)</a:t>
            </a:r>
            <a:endParaRPr lang="en-US" altLang="ja-JP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989194-D708-4621-80E9-5244F5D3B2BD}"/>
              </a:ext>
            </a:extLst>
          </p:cNvPr>
          <p:cNvSpPr txBox="1"/>
          <p:nvPr/>
        </p:nvSpPr>
        <p:spPr>
          <a:xfrm>
            <a:off x="9654987" y="2556453"/>
            <a:ext cx="232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共通モデルによる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マルチタスク学習が可能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8065710-5AFA-4743-9E58-35547935BE4E}"/>
              </a:ext>
            </a:extLst>
          </p:cNvPr>
          <p:cNvSpPr txBox="1"/>
          <p:nvPr/>
        </p:nvSpPr>
        <p:spPr>
          <a:xfrm>
            <a:off x="9440804" y="3166564"/>
            <a:ext cx="1741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DALL-E </a:t>
            </a:r>
            <a:r>
              <a:rPr lang="en-US" altLang="ja-JP" sz="1200" dirty="0"/>
              <a:t>(2021)</a:t>
            </a:r>
            <a:endParaRPr lang="en-US" altLang="ja-JP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/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/>
                  <a:t>潜在表現</a:t>
                </a:r>
                <a14:m>
                  <m:oMath xmlns:m="http://schemas.openxmlformats.org/officeDocument/2006/math">
                    <m:r>
                      <a:rPr lang="en-US" altLang="ja-JP" sz="12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altLang="ja-JP" sz="12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blipFill>
                <a:blip r:embed="rId2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0FE211-4A87-40C4-AA09-836FA0901F30}"/>
              </a:ext>
            </a:extLst>
          </p:cNvPr>
          <p:cNvSpPr txBox="1"/>
          <p:nvPr/>
        </p:nvSpPr>
        <p:spPr>
          <a:xfrm>
            <a:off x="653246" y="3405662"/>
            <a:ext cx="92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/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入力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blipFill>
                <a:blip r:embed="rId3"/>
                <a:stretch>
                  <a:fillRect l="-2830" t="-3922" b="-19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/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出力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150BCC5-E08F-4A99-80D1-23689388DB86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2322333" y="4145502"/>
            <a:ext cx="539353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ローチャート: 手作業 16">
            <a:extLst>
              <a:ext uri="{FF2B5EF4-FFF2-40B4-BE49-F238E27FC236}">
                <a16:creationId xmlns:a16="http://schemas.microsoft.com/office/drawing/2014/main" id="{F8E9979A-DE0F-4C61-AC2F-FE000E66663E}"/>
              </a:ext>
            </a:extLst>
          </p:cNvPr>
          <p:cNvSpPr/>
          <p:nvPr/>
        </p:nvSpPr>
        <p:spPr>
          <a:xfrm rot="5400000">
            <a:off x="2179869" y="4032455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フローチャート: 手作業 23">
            <a:extLst>
              <a:ext uri="{FF2B5EF4-FFF2-40B4-BE49-F238E27FC236}">
                <a16:creationId xmlns:a16="http://schemas.microsoft.com/office/drawing/2014/main" id="{EBCAEF8A-2991-40CB-8585-77A992895C51}"/>
              </a:ext>
            </a:extLst>
          </p:cNvPr>
          <p:cNvSpPr/>
          <p:nvPr/>
        </p:nvSpPr>
        <p:spPr>
          <a:xfrm rot="16200000">
            <a:off x="680063" y="4026102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DF07EBF-E997-44AE-8DBF-6A00D2D437EC}"/>
              </a:ext>
            </a:extLst>
          </p:cNvPr>
          <p:cNvSpPr txBox="1"/>
          <p:nvPr/>
        </p:nvSpPr>
        <p:spPr>
          <a:xfrm>
            <a:off x="3721611" y="5919968"/>
            <a:ext cx="240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https://nlab.itmedia.co.jp/nl/articles/1903/21/news040.html</a:t>
            </a:r>
            <a:endParaRPr kumimoji="1" lang="ja-JP" altLang="en-US" sz="9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C948E1-7D48-4708-AC36-DA8192DFDAA5}"/>
              </a:ext>
            </a:extLst>
          </p:cNvPr>
          <p:cNvSpPr txBox="1"/>
          <p:nvPr/>
        </p:nvSpPr>
        <p:spPr>
          <a:xfrm>
            <a:off x="3666563" y="4766208"/>
            <a:ext cx="2640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https://tech.preferred.jp/ja/blog/chainer-gogh/</a:t>
            </a:r>
            <a:endParaRPr kumimoji="1" lang="ja-JP" altLang="en-US" sz="9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A097BDB-B2C7-49DB-8B15-81E3B795577E}"/>
              </a:ext>
            </a:extLst>
          </p:cNvPr>
          <p:cNvSpPr txBox="1"/>
          <p:nvPr/>
        </p:nvSpPr>
        <p:spPr>
          <a:xfrm>
            <a:off x="4392848" y="3080256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画風変換</a:t>
            </a:r>
            <a:endParaRPr lang="en-US" altLang="ja-JP" sz="1400" dirty="0"/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B49CE02A-076F-4310-B619-1DB02CBBA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" t="2517" r="51171" b="12106"/>
          <a:stretch/>
        </p:blipFill>
        <p:spPr>
          <a:xfrm>
            <a:off x="3850131" y="3441465"/>
            <a:ext cx="629420" cy="622607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B3D1EB3-D7D1-47F2-BF0C-B6C3C8AD3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27" t="2277" r="1782" b="12347"/>
          <a:stretch/>
        </p:blipFill>
        <p:spPr>
          <a:xfrm>
            <a:off x="3850131" y="4139229"/>
            <a:ext cx="629420" cy="63569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94C0B40-2206-4F03-8C26-25837FFDDF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1" b="12444"/>
          <a:stretch/>
        </p:blipFill>
        <p:spPr>
          <a:xfrm>
            <a:off x="5231744" y="3411016"/>
            <a:ext cx="906683" cy="87696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132DA7A-C2EF-4901-8822-AC60256FE17A}"/>
              </a:ext>
            </a:extLst>
          </p:cNvPr>
          <p:cNvCxnSpPr>
            <a:cxnSpLocks/>
            <a:stCxn id="49" idx="3"/>
            <a:endCxn id="55" idx="2"/>
          </p:cNvCxnSpPr>
          <p:nvPr/>
        </p:nvCxnSpPr>
        <p:spPr>
          <a:xfrm flipV="1">
            <a:off x="4479551" y="3751708"/>
            <a:ext cx="298635" cy="10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フローチャート: 論理和 54">
            <a:extLst>
              <a:ext uri="{FF2B5EF4-FFF2-40B4-BE49-F238E27FC236}">
                <a16:creationId xmlns:a16="http://schemas.microsoft.com/office/drawing/2014/main" id="{DC45DF41-1CD3-42D7-8981-E4EBA6AA18F3}"/>
              </a:ext>
            </a:extLst>
          </p:cNvPr>
          <p:cNvSpPr/>
          <p:nvPr/>
        </p:nvSpPr>
        <p:spPr>
          <a:xfrm>
            <a:off x="4778186" y="3662172"/>
            <a:ext cx="180000" cy="179072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6B77DDB-CD4F-4326-BCFF-2AF3273AA103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4958186" y="3751708"/>
            <a:ext cx="31838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コネクタ: カギ線 65">
            <a:extLst>
              <a:ext uri="{FF2B5EF4-FFF2-40B4-BE49-F238E27FC236}">
                <a16:creationId xmlns:a16="http://schemas.microsoft.com/office/drawing/2014/main" id="{91067A1B-7CA0-4AAC-AFB0-5F493DF08393}"/>
              </a:ext>
            </a:extLst>
          </p:cNvPr>
          <p:cNvCxnSpPr>
            <a:stCxn id="50" idx="3"/>
            <a:endCxn id="55" idx="4"/>
          </p:cNvCxnSpPr>
          <p:nvPr/>
        </p:nvCxnSpPr>
        <p:spPr>
          <a:xfrm flipV="1">
            <a:off x="4479551" y="3841244"/>
            <a:ext cx="388635" cy="615834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>
            <a:extLst>
              <a:ext uri="{FF2B5EF4-FFF2-40B4-BE49-F238E27FC236}">
                <a16:creationId xmlns:a16="http://schemas.microsoft.com/office/drawing/2014/main" id="{D61DA671-B6DA-46EF-828C-C59AC0A46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44" t="15815" r="50477" b="22579"/>
          <a:stretch/>
        </p:blipFill>
        <p:spPr>
          <a:xfrm>
            <a:off x="3912885" y="5321733"/>
            <a:ext cx="629421" cy="618601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7C70113E-030D-47E4-9C97-B556ACBB88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60" t="15766" r="13530" b="22112"/>
          <a:stretch/>
        </p:blipFill>
        <p:spPr>
          <a:xfrm>
            <a:off x="5336234" y="5312082"/>
            <a:ext cx="625296" cy="637902"/>
          </a:xfrm>
          <a:prstGeom prst="rect">
            <a:avLst/>
          </a:prstGeom>
        </p:spPr>
      </p:pic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49BAF65-DA06-4960-97F9-3CC5FDB5B90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4542306" y="5631033"/>
            <a:ext cx="79392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4817315-ADC4-411E-8431-84A8892D2026}"/>
              </a:ext>
            </a:extLst>
          </p:cNvPr>
          <p:cNvSpPr txBox="1"/>
          <p:nvPr/>
        </p:nvSpPr>
        <p:spPr>
          <a:xfrm>
            <a:off x="4283250" y="5041224"/>
            <a:ext cx="12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写実画変換</a:t>
            </a:r>
            <a:endParaRPr lang="en-US" altLang="ja-JP" sz="14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3241C02-C717-4ABA-B0EA-59604E84B8F1}"/>
              </a:ext>
            </a:extLst>
          </p:cNvPr>
          <p:cNvSpPr txBox="1"/>
          <p:nvPr/>
        </p:nvSpPr>
        <p:spPr>
          <a:xfrm>
            <a:off x="6542891" y="3492154"/>
            <a:ext cx="2596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自己教師有り学習</a:t>
            </a:r>
            <a:r>
              <a:rPr lang="ja-JP" altLang="en-US" sz="1200" dirty="0"/>
              <a:t>（事前学習）</a:t>
            </a:r>
            <a:r>
              <a:rPr lang="ja-JP" altLang="en-US" sz="1400" dirty="0"/>
              <a:t>により、様々な言語処理データセットのハイスコアを更新</a:t>
            </a:r>
            <a:endParaRPr lang="en-US" altLang="ja-JP" sz="14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2D82FF7-5E20-471D-9EB9-0D342F1B0FFB}"/>
              </a:ext>
            </a:extLst>
          </p:cNvPr>
          <p:cNvSpPr txBox="1"/>
          <p:nvPr/>
        </p:nvSpPr>
        <p:spPr>
          <a:xfrm>
            <a:off x="698824" y="5492967"/>
            <a:ext cx="235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Attension</a:t>
            </a:r>
            <a:r>
              <a:rPr lang="ja-JP" altLang="en-US" sz="1400" dirty="0"/>
              <a:t>機構だけの構成で、大域的な特徴や関係を表現</a:t>
            </a:r>
            <a:endParaRPr lang="en-US" altLang="ja-JP" sz="1400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5AB3588F-7ADF-45DA-8B74-97F1D45A9D3A}"/>
              </a:ext>
            </a:extLst>
          </p:cNvPr>
          <p:cNvSpPr txBox="1"/>
          <p:nvPr/>
        </p:nvSpPr>
        <p:spPr>
          <a:xfrm>
            <a:off x="6449824" y="4525277"/>
            <a:ext cx="286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超大規模モデルを小数例示だけで</a:t>
            </a:r>
            <a:r>
              <a:rPr lang="en-US" altLang="ja-JP" sz="1200" dirty="0"/>
              <a:t>(Few-shot</a:t>
            </a:r>
            <a:r>
              <a:rPr lang="ja-JP" altLang="en-US" sz="1200" dirty="0"/>
              <a:t> </a:t>
            </a:r>
            <a:r>
              <a:rPr lang="en-US" altLang="ja-JP" sz="1200" dirty="0"/>
              <a:t>Learning)</a:t>
            </a:r>
            <a:r>
              <a:rPr lang="ja-JP" altLang="en-US" sz="1400" dirty="0"/>
              <a:t>により、</a:t>
            </a:r>
            <a:endParaRPr lang="en-US" altLang="ja-JP" sz="1400" dirty="0"/>
          </a:p>
          <a:p>
            <a:r>
              <a:rPr lang="ja-JP" altLang="en-US" sz="1400" dirty="0"/>
              <a:t>人間に近い自然な言語生成が可能</a:t>
            </a:r>
            <a:endParaRPr lang="en-US" altLang="ja-JP" sz="14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05EFF77-FE83-46B2-80EF-681C21C64DDD}"/>
              </a:ext>
            </a:extLst>
          </p:cNvPr>
          <p:cNvSpPr txBox="1"/>
          <p:nvPr/>
        </p:nvSpPr>
        <p:spPr>
          <a:xfrm>
            <a:off x="6691872" y="5339077"/>
            <a:ext cx="206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[User] </a:t>
            </a:r>
            <a:r>
              <a:rPr lang="ja-JP" altLang="en-US" sz="1200" dirty="0"/>
              <a:t>国の首都：</a:t>
            </a:r>
            <a:endParaRPr lang="en-US" altLang="ja-JP" sz="1200" dirty="0"/>
          </a:p>
          <a:p>
            <a:r>
              <a:rPr lang="ja-JP" altLang="en-US" sz="1200" dirty="0"/>
              <a:t>日本　→　東京</a:t>
            </a:r>
            <a:endParaRPr lang="en-US" altLang="ja-JP" sz="1200" dirty="0"/>
          </a:p>
          <a:p>
            <a:r>
              <a:rPr lang="ja-JP" altLang="en-US" sz="1200" dirty="0"/>
              <a:t>ギリシャ　→</a:t>
            </a:r>
            <a:endParaRPr lang="en-US" altLang="ja-JP" sz="1200" dirty="0"/>
          </a:p>
          <a:p>
            <a:r>
              <a:rPr lang="en-US" altLang="ja-JP" sz="1200" dirty="0"/>
              <a:t>[GPT-3] </a:t>
            </a:r>
            <a:r>
              <a:rPr lang="ja-JP" altLang="en-US" sz="1200" dirty="0"/>
              <a:t>アテネ</a:t>
            </a:r>
            <a:endParaRPr lang="en-US" altLang="ja-JP" sz="1200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C411C13-741F-4461-ACF6-40404F0D523D}"/>
              </a:ext>
            </a:extLst>
          </p:cNvPr>
          <p:cNvSpPr txBox="1"/>
          <p:nvPr/>
        </p:nvSpPr>
        <p:spPr>
          <a:xfrm>
            <a:off x="10221546" y="5875930"/>
            <a:ext cx="1786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https://openai.com/blog/dall-e/</a:t>
            </a:r>
            <a:endParaRPr kumimoji="1" lang="ja-JP" altLang="en-US" sz="900" dirty="0"/>
          </a:p>
        </p:txBody>
      </p:sp>
      <p:pic>
        <p:nvPicPr>
          <p:cNvPr id="82" name="図 81" descr="フルーツ が含まれている画像&#10;&#10;自動的に生成された説明">
            <a:extLst>
              <a:ext uri="{FF2B5EF4-FFF2-40B4-BE49-F238E27FC236}">
                <a16:creationId xmlns:a16="http://schemas.microsoft.com/office/drawing/2014/main" id="{BEE3CDFE-6868-40DD-9B75-B75A5F4A4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37" y="5271379"/>
            <a:ext cx="2526540" cy="499630"/>
          </a:xfrm>
          <a:prstGeom prst="rect">
            <a:avLst/>
          </a:prstGeom>
        </p:spPr>
      </p:pic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F9A9F83-2328-48A4-A026-51E38E59104F}"/>
              </a:ext>
            </a:extLst>
          </p:cNvPr>
          <p:cNvCxnSpPr>
            <a:cxnSpLocks/>
            <a:stCxn id="86" idx="2"/>
            <a:endCxn id="82" idx="0"/>
          </p:cNvCxnSpPr>
          <p:nvPr/>
        </p:nvCxnSpPr>
        <p:spPr>
          <a:xfrm flipH="1">
            <a:off x="10693207" y="4593430"/>
            <a:ext cx="1" cy="6779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0A7798B-866A-4011-B239-20C31E318F67}"/>
              </a:ext>
            </a:extLst>
          </p:cNvPr>
          <p:cNvSpPr txBox="1"/>
          <p:nvPr/>
        </p:nvSpPr>
        <p:spPr>
          <a:xfrm>
            <a:off x="9606789" y="4339514"/>
            <a:ext cx="2172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「アボカドの形をしたひじ掛け椅子」</a:t>
            </a:r>
            <a:endParaRPr kumimoji="1" lang="ja-JP" altLang="en-US" sz="105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DF91E854-99A2-453A-B7E2-F616624CF884}"/>
              </a:ext>
            </a:extLst>
          </p:cNvPr>
          <p:cNvSpPr txBox="1"/>
          <p:nvPr/>
        </p:nvSpPr>
        <p:spPr>
          <a:xfrm>
            <a:off x="9363649" y="4130519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入力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2E18A95-769B-43D6-B322-6B20085CE5F2}"/>
              </a:ext>
            </a:extLst>
          </p:cNvPr>
          <p:cNvSpPr txBox="1"/>
          <p:nvPr/>
        </p:nvSpPr>
        <p:spPr>
          <a:xfrm>
            <a:off x="9363649" y="502688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出力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AF9ABD8-B224-42E7-97F8-12FBAEF730FF}"/>
              </a:ext>
            </a:extLst>
          </p:cNvPr>
          <p:cNvSpPr txBox="1"/>
          <p:nvPr/>
        </p:nvSpPr>
        <p:spPr>
          <a:xfrm>
            <a:off x="10197818" y="4747175"/>
            <a:ext cx="4953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生成</a:t>
            </a:r>
            <a:endParaRPr kumimoji="1" lang="ja-JP" altLang="en-US" sz="1050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E4CFC3A-661C-448D-B35B-5772AFA3CB9B}"/>
              </a:ext>
            </a:extLst>
          </p:cNvPr>
          <p:cNvSpPr txBox="1"/>
          <p:nvPr/>
        </p:nvSpPr>
        <p:spPr>
          <a:xfrm>
            <a:off x="4551626" y="341761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ゴッホ風</a:t>
            </a:r>
            <a:endParaRPr kumimoji="1" lang="ja-JP" altLang="en-US" sz="105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316096B4-63BD-4352-B5D4-A7E0E6C60C50}"/>
              </a:ext>
            </a:extLst>
          </p:cNvPr>
          <p:cNvSpPr txBox="1"/>
          <p:nvPr/>
        </p:nvSpPr>
        <p:spPr>
          <a:xfrm>
            <a:off x="9865869" y="3502224"/>
            <a:ext cx="16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GPT-3</a:t>
            </a:r>
            <a:r>
              <a:rPr lang="ja-JP" altLang="en-US" sz="1400" dirty="0"/>
              <a:t>を応用し、</a:t>
            </a:r>
            <a:endParaRPr lang="en-US" altLang="ja-JP" sz="1400" dirty="0"/>
          </a:p>
          <a:p>
            <a:r>
              <a:rPr lang="ja-JP" altLang="en-US" sz="1400" dirty="0"/>
              <a:t>文から画像を生成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4449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深層学習の躍進③　行動・意思決定への活用拡大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49077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実際の状態を観測しながら、高度な行動・意思決定の方策を学習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677524" y="2111800"/>
            <a:ext cx="595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試行錯誤を通して、報酬が最大となる方策を獲得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FE8A74-E01C-4F9A-9340-AFF0B1C089B2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補足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97EB1CF-D976-42DA-9280-338F20640587}"/>
              </a:ext>
            </a:extLst>
          </p:cNvPr>
          <p:cNvSpPr txBox="1"/>
          <p:nvPr/>
        </p:nvSpPr>
        <p:spPr>
          <a:xfrm>
            <a:off x="2602835" y="1628650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深層強化学習</a:t>
            </a:r>
            <a:endParaRPr kumimoji="1" lang="ja-JP" altLang="en-US" sz="1600" b="1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F7E4B8A-BB4F-45C4-873E-4B0A7283F157}"/>
              </a:ext>
            </a:extLst>
          </p:cNvPr>
          <p:cNvCxnSpPr>
            <a:cxnSpLocks/>
          </p:cNvCxnSpPr>
          <p:nvPr/>
        </p:nvCxnSpPr>
        <p:spPr>
          <a:xfrm flipH="1">
            <a:off x="507917" y="1955925"/>
            <a:ext cx="6637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4EE482-3210-4F10-8089-0F2CB427A9C8}"/>
              </a:ext>
            </a:extLst>
          </p:cNvPr>
          <p:cNvSpPr txBox="1"/>
          <p:nvPr/>
        </p:nvSpPr>
        <p:spPr>
          <a:xfrm>
            <a:off x="8509382" y="1620501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予測学習</a:t>
            </a:r>
            <a:endParaRPr kumimoji="1" lang="ja-JP" altLang="en-US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55C645C-C72D-463E-9D15-04CF25AB2B19}"/>
              </a:ext>
            </a:extLst>
          </p:cNvPr>
          <p:cNvCxnSpPr>
            <a:cxnSpLocks/>
          </p:cNvCxnSpPr>
          <p:nvPr/>
        </p:nvCxnSpPr>
        <p:spPr>
          <a:xfrm flipH="1">
            <a:off x="7691284" y="1955925"/>
            <a:ext cx="3752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8FE6A4-5CF5-4A04-8639-BC7F05846377}"/>
              </a:ext>
            </a:extLst>
          </p:cNvPr>
          <p:cNvSpPr txBox="1"/>
          <p:nvPr/>
        </p:nvSpPr>
        <p:spPr>
          <a:xfrm>
            <a:off x="7875176" y="2111800"/>
            <a:ext cx="356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予測と結果の差異から、方策を学習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CC9C444-6E44-449C-BBB7-EF7923E99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9" t="21194" r="43506" b="8902"/>
          <a:stretch/>
        </p:blipFill>
        <p:spPr>
          <a:xfrm>
            <a:off x="6001927" y="3856778"/>
            <a:ext cx="1057848" cy="104252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308D64F-C7AB-4D11-909B-7CD6937D1B9D}"/>
              </a:ext>
            </a:extLst>
          </p:cNvPr>
          <p:cNvSpPr txBox="1"/>
          <p:nvPr/>
        </p:nvSpPr>
        <p:spPr>
          <a:xfrm>
            <a:off x="5229435" y="3828568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行動</a:t>
            </a:r>
            <a:endParaRPr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0B21E-253B-44DD-8399-E73D683715CE}"/>
              </a:ext>
            </a:extLst>
          </p:cNvPr>
          <p:cNvSpPr txBox="1"/>
          <p:nvPr/>
        </p:nvSpPr>
        <p:spPr>
          <a:xfrm>
            <a:off x="4165772" y="2903173"/>
            <a:ext cx="262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困難だと言われていた囲碁で、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人間のトップ棋士に勝利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55CC310-3F43-4251-91C1-77603939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793" y="4215629"/>
            <a:ext cx="1239981" cy="324824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436F0E-0587-4F21-A294-67E1C58342B5}"/>
              </a:ext>
            </a:extLst>
          </p:cNvPr>
          <p:cNvCxnSpPr>
            <a:cxnSpLocks/>
          </p:cNvCxnSpPr>
          <p:nvPr/>
        </p:nvCxnSpPr>
        <p:spPr>
          <a:xfrm>
            <a:off x="5229435" y="426762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D8674B4-070A-4702-AAB2-EFB6F6C0212C}"/>
              </a:ext>
            </a:extLst>
          </p:cNvPr>
          <p:cNvCxnSpPr>
            <a:cxnSpLocks/>
          </p:cNvCxnSpPr>
          <p:nvPr/>
        </p:nvCxnSpPr>
        <p:spPr>
          <a:xfrm flipH="1">
            <a:off x="5229435" y="4439888"/>
            <a:ext cx="5652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79ADBC8-A270-40D7-A812-9D2685D33E12}"/>
              </a:ext>
            </a:extLst>
          </p:cNvPr>
          <p:cNvSpPr txBox="1"/>
          <p:nvPr/>
        </p:nvSpPr>
        <p:spPr>
          <a:xfrm>
            <a:off x="5226129" y="4567846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報酬</a:t>
            </a:r>
            <a:endParaRPr lang="en-US" altLang="ja-JP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2A6792-54DE-464C-93A9-64E42324BF66}"/>
              </a:ext>
            </a:extLst>
          </p:cNvPr>
          <p:cNvSpPr txBox="1"/>
          <p:nvPr/>
        </p:nvSpPr>
        <p:spPr>
          <a:xfrm>
            <a:off x="3624876" y="5182958"/>
            <a:ext cx="377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https://deepmind.com/research/case-studies/alphago-the-story-so-far</a:t>
            </a:r>
            <a:endParaRPr kumimoji="1" lang="ja-JP" altLang="en-US" sz="9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F99EFA-29B0-4D23-ABC6-3D0F3D9DCE8F}"/>
              </a:ext>
            </a:extLst>
          </p:cNvPr>
          <p:cNvSpPr txBox="1"/>
          <p:nvPr/>
        </p:nvSpPr>
        <p:spPr>
          <a:xfrm>
            <a:off x="677524" y="3012615"/>
            <a:ext cx="312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ロボットアームの制御法を学習 </a:t>
            </a:r>
            <a:r>
              <a:rPr lang="en-US" altLang="ja-JP" sz="1100" dirty="0"/>
              <a:t>(2015)</a:t>
            </a:r>
            <a:endParaRPr lang="en-US" altLang="ja-JP" sz="1400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1F04F45-DC8F-4CB7-A66D-1AF35B03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75" y="4929313"/>
            <a:ext cx="2644976" cy="102886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4B4C3A3-C9EF-4057-83D3-DB1AA278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543" y="3731003"/>
            <a:ext cx="1204118" cy="11427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B20DAA6-6ED6-4E12-A24B-AC680AC4C16F}"/>
              </a:ext>
            </a:extLst>
          </p:cNvPr>
          <p:cNvSpPr txBox="1"/>
          <p:nvPr/>
        </p:nvSpPr>
        <p:spPr>
          <a:xfrm>
            <a:off x="804645" y="5979167"/>
            <a:ext cx="3361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https://tech.preferred.jp/ja/blog/robot_binpick_deep_learning/</a:t>
            </a:r>
            <a:endParaRPr kumimoji="1" lang="ja-JP" altLang="en-US" sz="900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13BD51DA-C227-417F-AE1B-424920C36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67" r="5582"/>
          <a:stretch/>
        </p:blipFill>
        <p:spPr>
          <a:xfrm>
            <a:off x="692272" y="3724559"/>
            <a:ext cx="1649956" cy="114918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9C38352-DC9A-4A06-84B3-24654B0F4B88}"/>
              </a:ext>
            </a:extLst>
          </p:cNvPr>
          <p:cNvSpPr txBox="1"/>
          <p:nvPr/>
        </p:nvSpPr>
        <p:spPr>
          <a:xfrm>
            <a:off x="1130790" y="3432882"/>
            <a:ext cx="2102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バラ積みピッキング</a:t>
            </a:r>
            <a:endParaRPr lang="en-US" altLang="ja-JP" sz="12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0E3F221-6F10-4B3A-A844-E3BCE6F13E84}"/>
              </a:ext>
            </a:extLst>
          </p:cNvPr>
          <p:cNvSpPr txBox="1"/>
          <p:nvPr/>
        </p:nvSpPr>
        <p:spPr>
          <a:xfrm>
            <a:off x="1106920" y="2505921"/>
            <a:ext cx="521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評価関数や方策を深層学習で、帰納的に学習（</a:t>
            </a:r>
            <a:r>
              <a:rPr lang="en-US" altLang="ja-JP" sz="1400" dirty="0"/>
              <a:t>End-to-End</a:t>
            </a:r>
            <a:r>
              <a:rPr lang="ja-JP" altLang="en-US" sz="1400" dirty="0"/>
              <a:t>学習）</a:t>
            </a:r>
            <a:endParaRPr lang="en-US" altLang="ja-JP" sz="1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6FBA140-63F9-4301-9B7F-D8F12850CB16}"/>
              </a:ext>
            </a:extLst>
          </p:cNvPr>
          <p:cNvSpPr txBox="1"/>
          <p:nvPr/>
        </p:nvSpPr>
        <p:spPr>
          <a:xfrm>
            <a:off x="7758274" y="2456945"/>
            <a:ext cx="37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ロボットが人間動作を模倣するように画像を予測し、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結果との差異からタオルの折り畳み方を学習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8ACB405C-5F89-4A96-8DC3-A6CB886C9E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84" t="7476" r="69004" b="66257"/>
          <a:stretch/>
        </p:blipFill>
        <p:spPr>
          <a:xfrm>
            <a:off x="9705605" y="3271789"/>
            <a:ext cx="979638" cy="88545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5611176-C442-462D-B075-728DE8E62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56" t="67916" r="68445" b="4475"/>
          <a:stretch/>
        </p:blipFill>
        <p:spPr>
          <a:xfrm>
            <a:off x="8716752" y="3295169"/>
            <a:ext cx="932437" cy="891501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C6E6BB0-B106-4960-8E9F-8283798CF5F5}"/>
              </a:ext>
            </a:extLst>
          </p:cNvPr>
          <p:cNvSpPr txBox="1"/>
          <p:nvPr/>
        </p:nvSpPr>
        <p:spPr>
          <a:xfrm>
            <a:off x="858932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現在画像</a:t>
            </a:r>
            <a:endParaRPr lang="en-US" altLang="ja-JP" sz="1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E305485-2BC2-41F3-9F3A-39A68BE4851C}"/>
              </a:ext>
            </a:extLst>
          </p:cNvPr>
          <p:cNvSpPr txBox="1"/>
          <p:nvPr/>
        </p:nvSpPr>
        <p:spPr>
          <a:xfrm>
            <a:off x="965155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予測画像</a:t>
            </a:r>
            <a:endParaRPr lang="en-US" altLang="ja-JP" sz="14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1146269-EB3F-49FA-BB09-53860A3FD1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445" b="50721"/>
          <a:stretch/>
        </p:blipFill>
        <p:spPr>
          <a:xfrm>
            <a:off x="8370963" y="4309055"/>
            <a:ext cx="2591955" cy="1647316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6585F08-358F-40E0-A985-C26001DF3319}"/>
              </a:ext>
            </a:extLst>
          </p:cNvPr>
          <p:cNvSpPr txBox="1"/>
          <p:nvPr/>
        </p:nvSpPr>
        <p:spPr>
          <a:xfrm>
            <a:off x="9147308" y="5994277"/>
            <a:ext cx="2629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https://ieeexplore.ieee.org/document/7762066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45699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主に、ビジネス展開と社内業務での利用が想定される。</a:t>
            </a:r>
            <a:endParaRPr lang="en-US" altLang="ja-JP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E51F48-13BC-40F1-8EFE-DE004D977A7B}"/>
              </a:ext>
            </a:extLst>
          </p:cNvPr>
          <p:cNvSpPr/>
          <p:nvPr/>
        </p:nvSpPr>
        <p:spPr>
          <a:xfrm>
            <a:off x="1833435" y="4168458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76B15-C471-4CFA-9F8B-A9A5DA5EC47E}"/>
              </a:ext>
            </a:extLst>
          </p:cNvPr>
          <p:cNvSpPr txBox="1"/>
          <p:nvPr/>
        </p:nvSpPr>
        <p:spPr>
          <a:xfrm>
            <a:off x="827710" y="1751905"/>
            <a:ext cx="441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主体の分類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1ED3C3-ECA2-4A35-906F-FA3A761A7ACC}"/>
              </a:ext>
            </a:extLst>
          </p:cNvPr>
          <p:cNvCxnSpPr>
            <a:cxnSpLocks/>
          </p:cNvCxnSpPr>
          <p:nvPr/>
        </p:nvCxnSpPr>
        <p:spPr>
          <a:xfrm flipH="1">
            <a:off x="49960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AB5FDC2-9659-488C-B63E-DE093D30F76D}"/>
              </a:ext>
            </a:extLst>
          </p:cNvPr>
          <p:cNvSpPr txBox="1"/>
          <p:nvPr/>
        </p:nvSpPr>
        <p:spPr>
          <a:xfrm>
            <a:off x="6622028" y="1763718"/>
            <a:ext cx="462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社員の利用ケース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BC0D9BC-4E17-4DB1-B67B-7E9D809B4002}"/>
              </a:ext>
            </a:extLst>
          </p:cNvPr>
          <p:cNvCxnSpPr>
            <a:cxnSpLocks/>
          </p:cNvCxnSpPr>
          <p:nvPr/>
        </p:nvCxnSpPr>
        <p:spPr>
          <a:xfrm flipH="1">
            <a:off x="634795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A704B5A-007C-4EF5-B13F-B8385152CF67}"/>
              </a:ext>
            </a:extLst>
          </p:cNvPr>
          <p:cNvSpPr txBox="1"/>
          <p:nvPr/>
        </p:nvSpPr>
        <p:spPr>
          <a:xfrm>
            <a:off x="7618943" y="3503466"/>
            <a:ext cx="44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主に、製品化などのビジネス展開を想定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8AD96E5-7592-43A4-8FAD-E0A27BFA58BC}"/>
              </a:ext>
            </a:extLst>
          </p:cNvPr>
          <p:cNvSpPr/>
          <p:nvPr/>
        </p:nvSpPr>
        <p:spPr>
          <a:xfrm>
            <a:off x="6529406" y="4655387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8343449-F082-4DDB-8131-3786E59EF5BD}"/>
              </a:ext>
            </a:extLst>
          </p:cNvPr>
          <p:cNvSpPr/>
          <p:nvPr/>
        </p:nvSpPr>
        <p:spPr>
          <a:xfrm>
            <a:off x="7696247" y="2957734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C5B51BD-8AA8-49BF-936E-B9AD9D70D43B}"/>
              </a:ext>
            </a:extLst>
          </p:cNvPr>
          <p:cNvSpPr/>
          <p:nvPr/>
        </p:nvSpPr>
        <p:spPr>
          <a:xfrm>
            <a:off x="6051478" y="2957734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781F80-A3F5-4415-97C7-30DA04F092A1}"/>
              </a:ext>
            </a:extLst>
          </p:cNvPr>
          <p:cNvSpPr/>
          <p:nvPr/>
        </p:nvSpPr>
        <p:spPr>
          <a:xfrm>
            <a:off x="6051479" y="2940236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09700B2-897F-4932-A872-823C6AA247BE}"/>
              </a:ext>
            </a:extLst>
          </p:cNvPr>
          <p:cNvSpPr/>
          <p:nvPr/>
        </p:nvSpPr>
        <p:spPr>
          <a:xfrm>
            <a:off x="1814385" y="3318868"/>
            <a:ext cx="2181279" cy="4662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1C2FDC-DF89-4C51-9E29-9AB4CE28D0AE}"/>
              </a:ext>
            </a:extLst>
          </p:cNvPr>
          <p:cNvSpPr/>
          <p:nvPr/>
        </p:nvSpPr>
        <p:spPr>
          <a:xfrm>
            <a:off x="908261" y="2620834"/>
            <a:ext cx="1231275" cy="4662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利用者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31DC476-3219-4FB8-B4FB-09C711AC60F6}"/>
              </a:ext>
            </a:extLst>
          </p:cNvPr>
          <p:cNvSpPr/>
          <p:nvPr/>
        </p:nvSpPr>
        <p:spPr>
          <a:xfrm>
            <a:off x="908261" y="4960217"/>
            <a:ext cx="1231275" cy="4662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4BE52433-B7D9-44DD-813F-FCEB57081EDD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1479557" y="3217181"/>
            <a:ext cx="379170" cy="2904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2924580E-5219-410E-AB74-6BC9C4DBD55C}"/>
              </a:ext>
            </a:extLst>
          </p:cNvPr>
          <p:cNvCxnSpPr>
            <a:cxnSpLocks/>
            <a:stCxn id="34" idx="2"/>
            <a:endCxn id="4" idx="1"/>
          </p:cNvCxnSpPr>
          <p:nvPr/>
        </p:nvCxnSpPr>
        <p:spPr>
          <a:xfrm rot="16200000" flipH="1">
            <a:off x="1021425" y="3589589"/>
            <a:ext cx="1314484" cy="3095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1B5ACCA-2150-4D59-94A4-F44396086A34}"/>
              </a:ext>
            </a:extLst>
          </p:cNvPr>
          <p:cNvSpPr txBox="1"/>
          <p:nvPr/>
        </p:nvSpPr>
        <p:spPr>
          <a:xfrm>
            <a:off x="604280" y="5518836"/>
            <a:ext cx="86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・・・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AEFDAC9-3A5F-403B-85A7-C15D9BA5FE58}"/>
              </a:ext>
            </a:extLst>
          </p:cNvPr>
          <p:cNvSpPr txBox="1"/>
          <p:nvPr/>
        </p:nvSpPr>
        <p:spPr>
          <a:xfrm>
            <a:off x="2234786" y="2689094"/>
            <a:ext cx="3397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システム／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付随サービスなどを利用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1FA7174-FDEB-4581-AE7D-F85A4B176CAD}"/>
              </a:ext>
            </a:extLst>
          </p:cNvPr>
          <p:cNvSpPr txBox="1"/>
          <p:nvPr/>
        </p:nvSpPr>
        <p:spPr>
          <a:xfrm>
            <a:off x="2705445" y="3779751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サービスを他社に提供する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2D15878-ADB9-4C4E-8B08-75BB3033D9BD}"/>
              </a:ext>
            </a:extLst>
          </p:cNvPr>
          <p:cNvSpPr txBox="1"/>
          <p:nvPr/>
        </p:nvSpPr>
        <p:spPr>
          <a:xfrm>
            <a:off x="2705444" y="4621663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サービスを他社に提供しない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BD500AF-0F6A-4F48-AE37-BFEC7C6AE646}"/>
              </a:ext>
            </a:extLst>
          </p:cNvPr>
          <p:cNvSpPr txBox="1"/>
          <p:nvPr/>
        </p:nvSpPr>
        <p:spPr>
          <a:xfrm>
            <a:off x="2295869" y="5024080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システムを研究開発</a:t>
            </a:r>
          </a:p>
        </p:txBody>
      </p: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5F3FD550-F74C-4FB4-AEB1-AC92DF2EF6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8260" y="2939699"/>
            <a:ext cx="12700" cy="225365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23D0FC9D-B7E1-4EEB-B37F-4D6967496925}"/>
              </a:ext>
            </a:extLst>
          </p:cNvPr>
          <p:cNvCxnSpPr>
            <a:stCxn id="26" idx="2"/>
            <a:endCxn id="29" idx="0"/>
          </p:cNvCxnSpPr>
          <p:nvPr/>
        </p:nvCxnSpPr>
        <p:spPr>
          <a:xfrm>
            <a:off x="7618944" y="3406517"/>
            <a:ext cx="1102" cy="12488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5B37FCF-4772-43FD-8AF6-5CCC23E6CECB}"/>
              </a:ext>
            </a:extLst>
          </p:cNvPr>
          <p:cNvSpPr txBox="1"/>
          <p:nvPr/>
        </p:nvSpPr>
        <p:spPr>
          <a:xfrm>
            <a:off x="7872415" y="5185461"/>
            <a:ext cx="331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主に、社内業務での活用を想定</a:t>
            </a:r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63F9182C-7EDB-4290-8167-7F22EB8B8AEE}"/>
              </a:ext>
            </a:extLst>
          </p:cNvPr>
          <p:cNvSpPr/>
          <p:nvPr/>
        </p:nvSpPr>
        <p:spPr>
          <a:xfrm rot="5400000">
            <a:off x="7745280" y="3582229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0" name="二等辺三角形 59">
            <a:extLst>
              <a:ext uri="{FF2B5EF4-FFF2-40B4-BE49-F238E27FC236}">
                <a16:creationId xmlns:a16="http://schemas.microsoft.com/office/drawing/2014/main" id="{A9254058-0572-4EF6-9491-6EC086E67FDA}"/>
              </a:ext>
            </a:extLst>
          </p:cNvPr>
          <p:cNvSpPr/>
          <p:nvPr/>
        </p:nvSpPr>
        <p:spPr>
          <a:xfrm rot="5400000">
            <a:off x="7745279" y="5265903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4B517238-3725-441B-8BFE-C18FCA4633DD}"/>
              </a:ext>
            </a:extLst>
          </p:cNvPr>
          <p:cNvSpPr txBox="1"/>
          <p:nvPr/>
        </p:nvSpPr>
        <p:spPr>
          <a:xfrm>
            <a:off x="388349" y="5896762"/>
            <a:ext cx="11490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総務省資料：「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の利活用において留意することが期待される事項」、</a:t>
            </a:r>
            <a:r>
              <a:rPr kumimoji="1" lang="en-US" altLang="ja-JP" sz="1600" dirty="0"/>
              <a:t>https://www.soumu.go.jp/main_content/000557758.pdf</a:t>
            </a:r>
            <a:endParaRPr kumimoji="1" lang="ja-JP" altLang="en-US" sz="1600" dirty="0"/>
          </a:p>
        </p:txBody>
      </p:sp>
      <p:sp>
        <p:nvSpPr>
          <p:cNvPr id="64" name="タイトル 63">
            <a:extLst>
              <a:ext uri="{FF2B5EF4-FFF2-40B4-BE49-F238E27FC236}">
                <a16:creationId xmlns:a16="http://schemas.microsoft.com/office/drawing/2014/main" id="{9E8ECEDB-53D8-43AD-A12D-8592C5F8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39222"/>
            <a:ext cx="11400125" cy="518094"/>
          </a:xfrm>
        </p:spPr>
        <p:txBody>
          <a:bodyPr/>
          <a:lstStyle/>
          <a:p>
            <a:r>
              <a:rPr lang="ja-JP" altLang="en-US" dirty="0"/>
              <a:t>社員の利用ケース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4211B61-C4F7-50E5-0791-023C99C364FB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122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の特徴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1267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3200" dirty="0" err="1"/>
              <a:t>ChatGPT</a:t>
            </a:r>
            <a:r>
              <a:rPr lang="ja-JP" altLang="en-US" sz="3200" dirty="0"/>
              <a:t>とは自然な会話が可能。</a:t>
            </a:r>
            <a:endParaRPr lang="en-US" altLang="ja-JP" sz="28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EFAB09-CEAE-4D71-A407-39ABDDEDDE2D}"/>
              </a:ext>
            </a:extLst>
          </p:cNvPr>
          <p:cNvSpPr/>
          <p:nvPr/>
        </p:nvSpPr>
        <p:spPr>
          <a:xfrm>
            <a:off x="604416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出力の信頼性・有害性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BC7CF8-7EEE-4AB3-8E69-2B7FA5F28FBE}"/>
              </a:ext>
            </a:extLst>
          </p:cNvPr>
          <p:cNvSpPr/>
          <p:nvPr/>
        </p:nvSpPr>
        <p:spPr>
          <a:xfrm>
            <a:off x="3833031" y="2290660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従来の言語生成モデル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D4621F-4E8D-4F29-B2F3-039FE858D0C4}"/>
              </a:ext>
            </a:extLst>
          </p:cNvPr>
          <p:cNvSpPr/>
          <p:nvPr/>
        </p:nvSpPr>
        <p:spPr>
          <a:xfrm>
            <a:off x="7633506" y="2290659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7201D3-0D7A-420F-A751-8FE6F5661584}"/>
              </a:ext>
            </a:extLst>
          </p:cNvPr>
          <p:cNvSpPr/>
          <p:nvPr/>
        </p:nvSpPr>
        <p:spPr>
          <a:xfrm>
            <a:off x="604416" y="499250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入力への柔軟性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1957F7D-47B4-4148-872A-53E4D343834C}"/>
              </a:ext>
            </a:extLst>
          </p:cNvPr>
          <p:cNvSpPr/>
          <p:nvPr/>
        </p:nvSpPr>
        <p:spPr>
          <a:xfrm>
            <a:off x="7931840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有害なテキストを排除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E244DAC-6DE9-4E94-815C-DF1C79B120C9}"/>
              </a:ext>
            </a:extLst>
          </p:cNvPr>
          <p:cNvSpPr/>
          <p:nvPr/>
        </p:nvSpPr>
        <p:spPr>
          <a:xfrm>
            <a:off x="3982497" y="3382191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人間の好みと一致しない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87ADDBC-8DFB-4C15-B770-D74E28CFE94F}"/>
              </a:ext>
            </a:extLst>
          </p:cNvPr>
          <p:cNvSpPr/>
          <p:nvPr/>
        </p:nvSpPr>
        <p:spPr>
          <a:xfrm>
            <a:off x="5377008" y="3842646"/>
            <a:ext cx="2060995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（アラインメント問題）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C8E41B9-B6E4-4BEB-A887-C8DFACDE5BDE}"/>
              </a:ext>
            </a:extLst>
          </p:cNvPr>
          <p:cNvSpPr/>
          <p:nvPr/>
        </p:nvSpPr>
        <p:spPr>
          <a:xfrm>
            <a:off x="8038369" y="3842646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（人間のフィードバックに基づく強化学習）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379EA6-A685-4F05-9DDD-85A3A18A328D}"/>
              </a:ext>
            </a:extLst>
          </p:cNvPr>
          <p:cNvSpPr/>
          <p:nvPr/>
        </p:nvSpPr>
        <p:spPr>
          <a:xfrm>
            <a:off x="3955834" y="4992506"/>
            <a:ext cx="3482169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入力に敏感で、砕けた表現だと意味理解できず、筋違いな回答が多い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30F94ED-1936-4CDD-8F76-2E1668944632}"/>
              </a:ext>
            </a:extLst>
          </p:cNvPr>
          <p:cNvSpPr/>
          <p:nvPr/>
        </p:nvSpPr>
        <p:spPr>
          <a:xfrm>
            <a:off x="7649322" y="4978606"/>
            <a:ext cx="394400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砕けた表現・多少の表記揺れにも頑健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610E585-70FF-4C92-BFAE-547A158E43D2}"/>
              </a:ext>
            </a:extLst>
          </p:cNvPr>
          <p:cNvSpPr/>
          <p:nvPr/>
        </p:nvSpPr>
        <p:spPr>
          <a:xfrm>
            <a:off x="8038369" y="5441512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（会話データに基づくファインチューニング）</a:t>
            </a:r>
          </a:p>
        </p:txBody>
      </p:sp>
    </p:spTree>
    <p:extLst>
      <p:ext uri="{BB962C8B-B14F-4D97-AF65-F5344CB8AC3E}">
        <p14:creationId xmlns:p14="http://schemas.microsoft.com/office/powerpoint/2010/main" val="1357897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　＞　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ある最適化ルーチンを与えた。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C6B8D6-354B-43CE-9CD0-F731D3D2D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3" t="11070" r="24844" b="39027"/>
          <a:stretch/>
        </p:blipFill>
        <p:spPr>
          <a:xfrm>
            <a:off x="2350475" y="1766282"/>
            <a:ext cx="6945925" cy="4044864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7906773" y="3861782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存在しない言語・関数で記述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1565276" y="1899632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7988ED-606B-425B-8010-1EABD94CF5DA}"/>
              </a:ext>
            </a:extLst>
          </p:cNvPr>
          <p:cNvSpPr txBox="1"/>
          <p:nvPr/>
        </p:nvSpPr>
        <p:spPr>
          <a:xfrm>
            <a:off x="5905431" y="5699002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https://twitter.com/fladdict/status/1637346314165035008</a:t>
            </a:r>
          </a:p>
        </p:txBody>
      </p:sp>
    </p:spTree>
    <p:extLst>
      <p:ext uri="{BB962C8B-B14F-4D97-AF65-F5344CB8AC3E}">
        <p14:creationId xmlns:p14="http://schemas.microsoft.com/office/powerpoint/2010/main" val="296644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本日のセミナー構成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57A59B-D50E-FFE7-AC40-D385F9D5C388}"/>
              </a:ext>
            </a:extLst>
          </p:cNvPr>
          <p:cNvSpPr txBox="1"/>
          <p:nvPr/>
        </p:nvSpPr>
        <p:spPr>
          <a:xfrm>
            <a:off x="8438687" y="5503574"/>
            <a:ext cx="311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（ビジネス・技術開発展開）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17A50-2F00-C9D5-BC32-81D67AB71810}"/>
              </a:ext>
            </a:extLst>
          </p:cNvPr>
          <p:cNvSpPr/>
          <p:nvPr/>
        </p:nvSpPr>
        <p:spPr>
          <a:xfrm>
            <a:off x="8797880" y="3826463"/>
            <a:ext cx="2399407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8B8125C-6C30-F719-E3ED-B3608B3AE4B6}"/>
              </a:ext>
            </a:extLst>
          </p:cNvPr>
          <p:cNvSpPr txBox="1"/>
          <p:nvPr/>
        </p:nvSpPr>
        <p:spPr>
          <a:xfrm>
            <a:off x="8692887" y="4325451"/>
            <a:ext cx="2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（社内業務での活用）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E5BCD0B-4511-8BA5-03CC-50A5ED7C5792}"/>
              </a:ext>
            </a:extLst>
          </p:cNvPr>
          <p:cNvSpPr/>
          <p:nvPr/>
        </p:nvSpPr>
        <p:spPr>
          <a:xfrm>
            <a:off x="8775496" y="2517957"/>
            <a:ext cx="2444175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共通基盤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A8A03225-926D-19DC-1262-A4A7E76CB5BF}"/>
              </a:ext>
            </a:extLst>
          </p:cNvPr>
          <p:cNvGrpSpPr/>
          <p:nvPr/>
        </p:nvGrpSpPr>
        <p:grpSpPr>
          <a:xfrm>
            <a:off x="8273372" y="4979328"/>
            <a:ext cx="3448423" cy="471253"/>
            <a:chOff x="7176565" y="3349811"/>
            <a:chExt cx="3134930" cy="471253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C5F01E89-BACC-04D1-C3A6-4AABC57AB7BA}"/>
                </a:ext>
              </a:extLst>
            </p:cNvPr>
            <p:cNvSpPr/>
            <p:nvPr/>
          </p:nvSpPr>
          <p:spPr>
            <a:xfrm>
              <a:off x="8735839" y="3354158"/>
              <a:ext cx="1575656" cy="4662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E0A35EB-7CFF-E9C5-AB0A-32F78183D8C2}"/>
                </a:ext>
              </a:extLst>
            </p:cNvPr>
            <p:cNvSpPr/>
            <p:nvPr/>
          </p:nvSpPr>
          <p:spPr>
            <a:xfrm>
              <a:off x="7176565" y="3354783"/>
              <a:ext cx="1559275" cy="4662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81F20FD9-49EF-E2B7-A778-76AFC6FFBA5D}"/>
                </a:ext>
              </a:extLst>
            </p:cNvPr>
            <p:cNvSpPr/>
            <p:nvPr/>
          </p:nvSpPr>
          <p:spPr>
            <a:xfrm>
              <a:off x="7176566" y="3349811"/>
              <a:ext cx="3134929" cy="4662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>
                  <a:solidFill>
                    <a:schemeClr val="tx1"/>
                  </a:solidFill>
                </a:rPr>
                <a:t>開発者／</a:t>
              </a:r>
              <a:r>
                <a:rPr kumimoji="1" lang="en-US" altLang="ja-JP" sz="2000" dirty="0">
                  <a:solidFill>
                    <a:schemeClr val="tx1"/>
                  </a:solidFill>
                </a:rPr>
                <a:t>AI</a:t>
              </a:r>
              <a:r>
                <a:rPr kumimoji="1" lang="ja-JP" altLang="en-US" sz="2000" dirty="0">
                  <a:solidFill>
                    <a:schemeClr val="tx1"/>
                  </a:solidFill>
                </a:rPr>
                <a:t>サービスプロバイダ</a:t>
              </a:r>
            </a:p>
          </p:txBody>
        </p:sp>
      </p:grpSp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03FE9BCE-3681-C83C-986B-CFA3EBCFE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38550"/>
              </p:ext>
            </p:extLst>
          </p:nvPr>
        </p:nvGraphicFramePr>
        <p:xfrm>
          <a:off x="400050" y="1280597"/>
          <a:ext cx="7210425" cy="440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289">
                  <a:extLst>
                    <a:ext uri="{9D8B030D-6E8A-4147-A177-3AD203B41FA5}">
                      <a16:colId xmlns:a16="http://schemas.microsoft.com/office/drawing/2014/main" val="1832472273"/>
                    </a:ext>
                  </a:extLst>
                </a:gridCol>
                <a:gridCol w="3239861">
                  <a:extLst>
                    <a:ext uri="{9D8B030D-6E8A-4147-A177-3AD203B41FA5}">
                      <a16:colId xmlns:a16="http://schemas.microsoft.com/office/drawing/2014/main" val="2157302007"/>
                    </a:ext>
                  </a:extLst>
                </a:gridCol>
                <a:gridCol w="3343275">
                  <a:extLst>
                    <a:ext uri="{9D8B030D-6E8A-4147-A177-3AD203B41FA5}">
                      <a16:colId xmlns:a16="http://schemas.microsoft.com/office/drawing/2014/main" val="1761439035"/>
                    </a:ext>
                  </a:extLst>
                </a:gridCol>
              </a:tblGrid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#</a:t>
                      </a:r>
                      <a:endParaRPr kumimoji="1" lang="ja-JP" altLang="en-US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題目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講演者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929137"/>
                  </a:ext>
                </a:extLst>
              </a:tr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1. 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概要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MKHQ INVC </a:t>
                      </a:r>
                      <a:r>
                        <a:rPr kumimoji="1" lang="ja-JP" altLang="en-US" sz="2000" dirty="0"/>
                        <a:t>熊谷 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631216"/>
                  </a:ext>
                </a:extLst>
              </a:tr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2. 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技術解説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MKHQ INVC </a:t>
                      </a:r>
                      <a:r>
                        <a:rPr kumimoji="1" lang="ja-JP" altLang="en-US" sz="2000" dirty="0"/>
                        <a:t>中林 暁男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32864"/>
                  </a:ext>
                </a:extLst>
              </a:tr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3.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実装への活用例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YPHQ SSC </a:t>
                      </a:r>
                      <a:r>
                        <a:rPr kumimoji="1" lang="ja-JP" altLang="en-US" sz="2000" dirty="0"/>
                        <a:t>平澤 卓也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787765"/>
                  </a:ext>
                </a:extLst>
              </a:tr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4.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アイディア壁打ちへの活用例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MKHQ INVC </a:t>
                      </a:r>
                      <a:r>
                        <a:rPr kumimoji="1" lang="ja-JP" altLang="en-US" sz="2000" dirty="0"/>
                        <a:t>内田 幸宏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212783"/>
                  </a:ext>
                </a:extLst>
              </a:tr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5.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特許の考え方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MKHQ INVC </a:t>
                      </a:r>
                      <a:r>
                        <a:rPr kumimoji="1" lang="ja-JP" altLang="en-US" sz="2000" dirty="0"/>
                        <a:t>植村 英生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377307"/>
                  </a:ext>
                </a:extLst>
              </a:tr>
            </a:tbl>
          </a:graphicData>
        </a:graphic>
      </p:graphicFrame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15A67382-EF02-B476-C2EC-BEDC268567DA}"/>
              </a:ext>
            </a:extLst>
          </p:cNvPr>
          <p:cNvSpPr/>
          <p:nvPr/>
        </p:nvSpPr>
        <p:spPr>
          <a:xfrm>
            <a:off x="7772360" y="2008286"/>
            <a:ext cx="262886" cy="1439764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E71AFCDD-ED00-375E-81FF-E5D819E0ACBB}"/>
              </a:ext>
            </a:extLst>
          </p:cNvPr>
          <p:cNvSpPr/>
          <p:nvPr/>
        </p:nvSpPr>
        <p:spPr>
          <a:xfrm>
            <a:off x="7772360" y="3467917"/>
            <a:ext cx="262886" cy="1439764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中かっこ 16">
            <a:extLst>
              <a:ext uri="{FF2B5EF4-FFF2-40B4-BE49-F238E27FC236}">
                <a16:creationId xmlns:a16="http://schemas.microsoft.com/office/drawing/2014/main" id="{1C9ED3B4-F08C-31FE-27FF-6F6E75335BCB}"/>
              </a:ext>
            </a:extLst>
          </p:cNvPr>
          <p:cNvSpPr/>
          <p:nvPr/>
        </p:nvSpPr>
        <p:spPr>
          <a:xfrm>
            <a:off x="7772361" y="4929460"/>
            <a:ext cx="262885" cy="75509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63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　＞　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自力で改善した（汎用性が高い改善法）。</a:t>
            </a:r>
            <a:endParaRPr lang="en-US" altLang="ja-JP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02B056D-F954-4B73-BE24-91D44048E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2" t="9585" r="13750" b="24027"/>
          <a:stretch/>
        </p:blipFill>
        <p:spPr>
          <a:xfrm>
            <a:off x="1985832" y="1569999"/>
            <a:ext cx="4948367" cy="34329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3DBDC73-6082-4820-B3AC-59E5BAB3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8" t="11070" r="12735" b="20694"/>
          <a:stretch/>
        </p:blipFill>
        <p:spPr>
          <a:xfrm>
            <a:off x="7143300" y="1551077"/>
            <a:ext cx="4879584" cy="342478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E40065A-82C0-40FF-8A86-BE258AD1267E}"/>
              </a:ext>
            </a:extLst>
          </p:cNvPr>
          <p:cNvSpPr txBox="1"/>
          <p:nvPr/>
        </p:nvSpPr>
        <p:spPr>
          <a:xfrm>
            <a:off x="2237487" y="5211912"/>
            <a:ext cx="85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 dirty="0">
                <a:effectLst/>
                <a:latin typeface="Söhne Mono"/>
              </a:rPr>
              <a:t>テンプレート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ある場所に来た主人公が、不気味なものを見つける。</a:t>
            </a:r>
            <a:endParaRPr lang="en-US" altLang="ja-JP" b="0" i="0" dirty="0">
              <a:effectLst/>
              <a:latin typeface="Söhne Mono"/>
            </a:endParaRPr>
          </a:p>
          <a:p>
            <a:r>
              <a:rPr lang="ja-JP" altLang="en-US" b="0" i="0" dirty="0">
                <a:effectLst/>
                <a:latin typeface="Söhne Mono"/>
              </a:rPr>
              <a:t> 生成された文章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暗闇の中、主人公が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恐る恐る</a:t>
            </a:r>
            <a:r>
              <a:rPr lang="ja-JP" altLang="en-US" b="0" i="0" dirty="0">
                <a:effectLst/>
                <a:latin typeface="Söhne Mono"/>
              </a:rPr>
              <a:t>進む。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しかし、彼は決して立ち止まらなかった。すると、</a:t>
            </a:r>
            <a:r>
              <a:rPr lang="ja-JP" altLang="en-US" b="0" i="0" dirty="0">
                <a:effectLst/>
                <a:latin typeface="Söhne Mono"/>
              </a:rPr>
              <a:t>彼の前には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不気味な黒ずくめの</a:t>
            </a:r>
            <a:r>
              <a:rPr lang="ja-JP" altLang="en-US" b="0" i="0" dirty="0">
                <a:effectLst/>
                <a:latin typeface="Söhne Mono"/>
              </a:rPr>
              <a:t>人物が、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不吉な空気を漂わせて</a:t>
            </a:r>
            <a:r>
              <a:rPr lang="ja-JP" altLang="en-US" b="0" i="0" dirty="0">
                <a:effectLst/>
                <a:latin typeface="Söhne Mono"/>
              </a:rPr>
              <a:t>現れた。 </a:t>
            </a:r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581509" y="1596510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出力全体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96422D1-5E7B-41AE-BE68-98268EE1AB3A}"/>
              </a:ext>
            </a:extLst>
          </p:cNvPr>
          <p:cNvSpPr/>
          <p:nvPr/>
        </p:nvSpPr>
        <p:spPr>
          <a:xfrm>
            <a:off x="581509" y="5151558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最終出力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CA63D-CCBC-490A-B5D8-F03A0BA06835}"/>
              </a:ext>
            </a:extLst>
          </p:cNvPr>
          <p:cNvSpPr txBox="1"/>
          <p:nvPr/>
        </p:nvSpPr>
        <p:spPr>
          <a:xfrm>
            <a:off x="9389875" y="5027246"/>
            <a:ext cx="2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ルーチンで改善された点</a:t>
            </a:r>
          </a:p>
        </p:txBody>
      </p:sp>
    </p:spTree>
    <p:extLst>
      <p:ext uri="{BB962C8B-B14F-4D97-AF65-F5344CB8AC3E}">
        <p14:creationId xmlns:p14="http://schemas.microsoft.com/office/powerpoint/2010/main" val="3286758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　＞　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水平思考ゲーム</a:t>
            </a:r>
            <a:r>
              <a:rPr lang="ja-JP" altLang="en-US" sz="2800" dirty="0"/>
              <a:t>（ウミガメのスープ）</a:t>
            </a:r>
            <a:r>
              <a:rPr lang="ja-JP" altLang="en-US" sz="3200" dirty="0"/>
              <a:t>で遊んでみた。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8652021" y="3228945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ルールを教えた後、出題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341499" y="1661475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D91B78B-5131-4C58-8CDC-75AB29763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5" t="11070" r="15000" b="28417"/>
          <a:stretch/>
        </p:blipFill>
        <p:spPr>
          <a:xfrm>
            <a:off x="2388404" y="1551077"/>
            <a:ext cx="6659972" cy="40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6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　＞　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すぐにルールを破って、最後まで遊べなかった。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287524" y="1616512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出力一部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C6B0A9-8827-4C59-AFD8-652ED0348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0" t="14551" r="15810" b="30582"/>
          <a:stretch/>
        </p:blipFill>
        <p:spPr>
          <a:xfrm>
            <a:off x="154792" y="2261910"/>
            <a:ext cx="5712608" cy="31636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240951-5FE6-44B2-9829-40E63F41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11069" r="13750" b="24003"/>
          <a:stretch/>
        </p:blipFill>
        <p:spPr>
          <a:xfrm>
            <a:off x="6095999" y="2261910"/>
            <a:ext cx="5512823" cy="34089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831F81-8E15-4248-8F4E-D5E9D276D78E}"/>
              </a:ext>
            </a:extLst>
          </p:cNvPr>
          <p:cNvSpPr txBox="1"/>
          <p:nvPr/>
        </p:nvSpPr>
        <p:spPr>
          <a:xfrm>
            <a:off x="4686300" y="5741702"/>
            <a:ext cx="730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「ルール違反ですよね？」と指摘すると認めるため、正しさを検証していない。</a:t>
            </a:r>
          </a:p>
        </p:txBody>
      </p:sp>
    </p:spTree>
    <p:extLst>
      <p:ext uri="{BB962C8B-B14F-4D97-AF65-F5344CB8AC3E}">
        <p14:creationId xmlns:p14="http://schemas.microsoft.com/office/powerpoint/2010/main" val="4001333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３．会話一連の文脈から指摘（結城先生の使用例）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　＞　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単体の入力ではなく、文脈自体を理解した。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05656" y="1150968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C9784B-F9E0-4930-A329-4BCC748F1B96}"/>
              </a:ext>
            </a:extLst>
          </p:cNvPr>
          <p:cNvSpPr txBox="1"/>
          <p:nvPr/>
        </p:nvSpPr>
        <p:spPr>
          <a:xfrm>
            <a:off x="4575174" y="5676564"/>
            <a:ext cx="771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https://gist.github.com/hyuki/f7218870ae47847eab066545b8b51d05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7A0FC0F-6733-422B-A85D-12071F90C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2" t="25755" r="12674" b="17227"/>
          <a:stretch/>
        </p:blipFill>
        <p:spPr>
          <a:xfrm>
            <a:off x="1477475" y="1594852"/>
            <a:ext cx="9237049" cy="39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02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人間対応の変化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人間が良いモデルを作る立場から、入力を工夫する立場へ変化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814087" y="1805784"/>
            <a:ext cx="345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Prompt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Engineering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BD796E-9779-43D7-9373-18FA7DC47897}"/>
              </a:ext>
            </a:extLst>
          </p:cNvPr>
          <p:cNvSpPr txBox="1"/>
          <p:nvPr/>
        </p:nvSpPr>
        <p:spPr>
          <a:xfrm>
            <a:off x="1227792" y="4153649"/>
            <a:ext cx="345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Engineering Guide</a:t>
            </a:r>
          </a:p>
          <a:p>
            <a:pPr algn="ctr"/>
            <a:r>
              <a:rPr kumimoji="1" lang="ja-JP" altLang="en-US" sz="2000" dirty="0"/>
              <a:t>（日本語版もリリース）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4444093-A333-44C7-BF42-C6D186C10132}"/>
              </a:ext>
            </a:extLst>
          </p:cNvPr>
          <p:cNvSpPr txBox="1"/>
          <p:nvPr/>
        </p:nvSpPr>
        <p:spPr>
          <a:xfrm>
            <a:off x="6962476" y="4117007"/>
            <a:ext cx="3457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</a:t>
            </a:r>
            <a:r>
              <a:rPr kumimoji="1" lang="ja-JP" altLang="en-US" sz="2000" dirty="0"/>
              <a:t>という職種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91DFBF-05FA-4B34-9F8C-DE2BF8EA5818}"/>
              </a:ext>
            </a:extLst>
          </p:cNvPr>
          <p:cNvSpPr txBox="1"/>
          <p:nvPr/>
        </p:nvSpPr>
        <p:spPr>
          <a:xfrm>
            <a:off x="1504015" y="2423290"/>
            <a:ext cx="787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AI</a:t>
            </a:r>
            <a:r>
              <a:rPr kumimoji="1" lang="ja-JP" altLang="en-US" sz="2000" b="1" dirty="0"/>
              <a:t>の性能を引き出すために、</a:t>
            </a:r>
            <a:r>
              <a:rPr kumimoji="1" lang="en-US" altLang="ja-JP" sz="2000" b="1" dirty="0"/>
              <a:t>Prompt</a:t>
            </a:r>
            <a:r>
              <a:rPr kumimoji="1" lang="ja-JP" altLang="en-US" sz="2000" b="1" dirty="0"/>
              <a:t>（指示文）を工夫する作業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1504014" y="2957008"/>
            <a:ext cx="891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“Let’s think step by step”</a:t>
            </a:r>
            <a:r>
              <a:rPr kumimoji="1" lang="ja-JP" altLang="en-US" sz="2000" dirty="0"/>
              <a:t>を付けるだけで、回答精度が飛躍的に向上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33E682-66D0-42B3-A5D9-B9F99A7579D4}"/>
              </a:ext>
            </a:extLst>
          </p:cNvPr>
          <p:cNvSpPr txBox="1"/>
          <p:nvPr/>
        </p:nvSpPr>
        <p:spPr>
          <a:xfrm>
            <a:off x="4271960" y="1852279"/>
            <a:ext cx="2937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（近年のホットな分野）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27134E-94EE-4C88-B369-96608AEB1008}"/>
              </a:ext>
            </a:extLst>
          </p:cNvPr>
          <p:cNvSpPr txBox="1"/>
          <p:nvPr/>
        </p:nvSpPr>
        <p:spPr>
          <a:xfrm>
            <a:off x="1382906" y="5651377"/>
            <a:ext cx="371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b="0" i="0" dirty="0">
                <a:effectLst/>
                <a:latin typeface="-apple-system"/>
                <a:hlinkClick r:id="rId2" tooltip="https://www.promptingguide.ai/jp"/>
              </a:rPr>
              <a:t>https://www.promptingguide.ai/jp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5D032A-D25D-4A7B-8D6E-548800D97B81}"/>
              </a:ext>
            </a:extLst>
          </p:cNvPr>
          <p:cNvSpPr txBox="1"/>
          <p:nvPr/>
        </p:nvSpPr>
        <p:spPr>
          <a:xfrm>
            <a:off x="5962181" y="5707963"/>
            <a:ext cx="5401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https://www.bloomberg.co.jp/news/articles/2023-03-31/RSB6Z3T1UM0Y01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C2993F-C7C8-4156-A291-1AB915DE81C3}"/>
              </a:ext>
            </a:extLst>
          </p:cNvPr>
          <p:cNvSpPr txBox="1"/>
          <p:nvPr/>
        </p:nvSpPr>
        <p:spPr>
          <a:xfrm>
            <a:off x="6226343" y="4868388"/>
            <a:ext cx="5690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プロンプトエンジニアの需要急増、年俸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inherit"/>
              </a:rPr>
              <a:t>4500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万円の求人も－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inherit"/>
              </a:rPr>
              <a:t>ChatGPT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ブームで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092E329-F21A-43F5-8B16-0C098D88A18F}"/>
              </a:ext>
            </a:extLst>
          </p:cNvPr>
          <p:cNvSpPr txBox="1"/>
          <p:nvPr/>
        </p:nvSpPr>
        <p:spPr>
          <a:xfrm>
            <a:off x="852187" y="4868388"/>
            <a:ext cx="4752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プロンプトの枠組み</a:t>
            </a:r>
            <a:endParaRPr lang="en-US" altLang="ja-JP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（箇条書きにして依頼内容を明確にする）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</p:spTree>
    <p:extLst>
      <p:ext uri="{BB962C8B-B14F-4D97-AF65-F5344CB8AC3E}">
        <p14:creationId xmlns:p14="http://schemas.microsoft.com/office/powerpoint/2010/main" val="3868665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全部は対応できない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専用モデルも選択肢に入れておく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1632286" y="1831649"/>
            <a:ext cx="8330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1"/>
                </a:solidFill>
              </a:rPr>
              <a:t>単体の事実を引き出すのはまだ弱い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r>
              <a:rPr kumimoji="1" lang="ja-JP" altLang="en-US" sz="2400" b="1" dirty="0">
                <a:solidFill>
                  <a:schemeClr val="accent1"/>
                </a:solidFill>
              </a:rPr>
              <a:t>（単なる検索、正式な規則自体を学んでいるわけではないため）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2010746" y="2831911"/>
            <a:ext cx="429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</a:t>
            </a:r>
            <a:r>
              <a:rPr kumimoji="1" lang="ja-JP" altLang="en-US" sz="2000" dirty="0"/>
              <a:t>歴史、文献検索、数式の答えなど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E436E86-74E6-479F-805A-CCAE2FA22145}"/>
              </a:ext>
            </a:extLst>
          </p:cNvPr>
          <p:cNvSpPr txBox="1"/>
          <p:nvPr/>
        </p:nvSpPr>
        <p:spPr>
          <a:xfrm>
            <a:off x="4525344" y="4786335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数式の計算、科学知識に特化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D4076C-4B38-4024-9C2E-FCEFDF55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127" y="4131854"/>
            <a:ext cx="2857500" cy="3333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DBAA6A-1C43-43E2-924D-996B221DFCD5}"/>
              </a:ext>
            </a:extLst>
          </p:cNvPr>
          <p:cNvSpPr txBox="1"/>
          <p:nvPr/>
        </p:nvSpPr>
        <p:spPr>
          <a:xfrm>
            <a:off x="5153995" y="5362794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https://ja.wolframalpha.com/</a:t>
            </a:r>
            <a:endParaRPr kumimoji="1" lang="ja-JP" altLang="en-US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704073-0354-47EB-A1C1-2CF5A90D6279}"/>
              </a:ext>
            </a:extLst>
          </p:cNvPr>
          <p:cNvSpPr txBox="1"/>
          <p:nvPr/>
        </p:nvSpPr>
        <p:spPr>
          <a:xfrm>
            <a:off x="8916370" y="5362793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https://www.chatpdf.com/</a:t>
            </a:r>
            <a:endParaRPr kumimoji="1" lang="ja-JP" altLang="en-US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7582FE-0BA2-4DC4-8A5C-CA914F7481F6}"/>
              </a:ext>
            </a:extLst>
          </p:cNvPr>
          <p:cNvSpPr txBox="1"/>
          <p:nvPr/>
        </p:nvSpPr>
        <p:spPr>
          <a:xfrm>
            <a:off x="8235307" y="4793418"/>
            <a:ext cx="393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pdf</a:t>
            </a:r>
            <a:r>
              <a:rPr kumimoji="1" lang="ja-JP" altLang="en-US" sz="2000" dirty="0"/>
              <a:t>形式の論文、マニュアルの理解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8A04349-A1B0-43CB-8E95-81B3E46D4E6C}"/>
              </a:ext>
            </a:extLst>
          </p:cNvPr>
          <p:cNvSpPr txBox="1"/>
          <p:nvPr/>
        </p:nvSpPr>
        <p:spPr>
          <a:xfrm>
            <a:off x="9213409" y="4098486"/>
            <a:ext cx="202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ChatPDF</a:t>
            </a:r>
            <a:endParaRPr kumimoji="1" lang="ja-JP" altLang="en-US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880DD06-FD14-4F6D-97E7-61F3289D4C12}"/>
              </a:ext>
            </a:extLst>
          </p:cNvPr>
          <p:cNvSpPr txBox="1"/>
          <p:nvPr/>
        </p:nvSpPr>
        <p:spPr>
          <a:xfrm>
            <a:off x="713207" y="5800943"/>
            <a:ext cx="2885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https://www.perplexity.ai/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4492883-16C6-4878-818D-558085897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7" r="39763" b="87992"/>
          <a:stretch/>
        </p:blipFill>
        <p:spPr>
          <a:xfrm>
            <a:off x="1117777" y="3652614"/>
            <a:ext cx="2076450" cy="47924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797B77C-44F3-4AD5-AE69-7757E842E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4" t="14882" r="18665" b="58910"/>
          <a:stretch/>
        </p:blipFill>
        <p:spPr>
          <a:xfrm>
            <a:off x="239639" y="4551931"/>
            <a:ext cx="4038784" cy="1247146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10EC8C-7D55-472D-9430-8F0F8635DC2A}"/>
              </a:ext>
            </a:extLst>
          </p:cNvPr>
          <p:cNvSpPr txBox="1"/>
          <p:nvPr/>
        </p:nvSpPr>
        <p:spPr>
          <a:xfrm>
            <a:off x="341499" y="4196049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文献引用しながら回答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A9101D3-2BB1-42BA-92F8-9B721AB3FC34}"/>
              </a:ext>
            </a:extLst>
          </p:cNvPr>
          <p:cNvSpPr txBox="1"/>
          <p:nvPr/>
        </p:nvSpPr>
        <p:spPr>
          <a:xfrm>
            <a:off x="6565900" y="2766696"/>
            <a:ext cx="5449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※</a:t>
            </a:r>
            <a:r>
              <a:rPr kumimoji="1" lang="ja-JP" altLang="en-US" sz="2000" dirty="0"/>
              <a:t>ただし、</a:t>
            </a:r>
            <a:r>
              <a:rPr kumimoji="1" lang="en-US" altLang="ja-JP" sz="2000" dirty="0"/>
              <a:t>GPT ver. 4.0</a:t>
            </a:r>
            <a:r>
              <a:rPr kumimoji="1" lang="ja-JP" altLang="en-US" sz="2000" dirty="0"/>
              <a:t> 有料版は改善されている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964278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今後の展望を聞いた１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E549D39-F519-45E3-A585-FDEAF74A5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2" t="11070" r="13958" b="21667"/>
          <a:stretch/>
        </p:blipFill>
        <p:spPr>
          <a:xfrm>
            <a:off x="70897" y="1000757"/>
            <a:ext cx="6030476" cy="391847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-360600" y="5083674"/>
            <a:ext cx="689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 engineering</a:t>
            </a:r>
            <a:r>
              <a:rPr kumimoji="1" lang="ja-JP" altLang="en-US" sz="2000" dirty="0"/>
              <a:t>自体も自動化する可能性を指摘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26859C-3901-4A68-8AFB-BB04FF05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1" t="11367" r="13290" b="17666"/>
          <a:stretch/>
        </p:blipFill>
        <p:spPr>
          <a:xfrm>
            <a:off x="6217117" y="1020573"/>
            <a:ext cx="5838454" cy="3918473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284800" y="5093758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代替される職業・役割を提示</a:t>
            </a:r>
          </a:p>
        </p:txBody>
      </p:sp>
    </p:spTree>
    <p:extLst>
      <p:ext uri="{BB962C8B-B14F-4D97-AF65-F5344CB8AC3E}">
        <p14:creationId xmlns:p14="http://schemas.microsoft.com/office/powerpoint/2010/main" val="2219118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今後の展望を聞いた２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896700" y="5083674"/>
            <a:ext cx="428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プライバシーやセキュリティの懸念を指摘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102362" y="5083674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期待される職業を提示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25548D-F0F0-49D9-B5B7-A16A66255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1" t="11070" r="13229" b="17778"/>
          <a:stretch/>
        </p:blipFill>
        <p:spPr>
          <a:xfrm>
            <a:off x="34829" y="963764"/>
            <a:ext cx="5838454" cy="39774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C8D7358-C2FA-4FCC-A1CB-0A9E256F0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8451" r="8229" b="17777"/>
          <a:stretch/>
        </p:blipFill>
        <p:spPr>
          <a:xfrm>
            <a:off x="5984516" y="899394"/>
            <a:ext cx="6190393" cy="3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421F-CAD6-450B-B17C-237217A2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6049B0A-2A79-476D-AE90-B7F449C0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9F7BBF-2393-4F65-BAE8-78DC78E9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生成系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サービス</a:t>
            </a:r>
            <a:endParaRPr kumimoji="1" lang="en-US" altLang="ja-JP" dirty="0"/>
          </a:p>
          <a:p>
            <a:r>
              <a:rPr kumimoji="1" lang="en-US" altLang="ja-JP" dirty="0" err="1"/>
              <a:t>ChatGPT</a:t>
            </a:r>
            <a:endParaRPr kumimoji="1" lang="en-US" altLang="ja-JP" dirty="0"/>
          </a:p>
          <a:p>
            <a:r>
              <a:rPr kumimoji="1" lang="ja-JP" altLang="en-US" dirty="0"/>
              <a:t>注意点と今後の展開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490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吹き出し: 四角形 59">
            <a:extLst>
              <a:ext uri="{FF2B5EF4-FFF2-40B4-BE49-F238E27FC236}">
                <a16:creationId xmlns:a16="http://schemas.microsoft.com/office/drawing/2014/main" id="{A72D517B-7DF0-3023-01AD-477B0D60EE9D}"/>
              </a:ext>
            </a:extLst>
          </p:cNvPr>
          <p:cNvSpPr/>
          <p:nvPr/>
        </p:nvSpPr>
        <p:spPr>
          <a:xfrm>
            <a:off x="7097418" y="4240660"/>
            <a:ext cx="4579570" cy="1673597"/>
          </a:xfrm>
          <a:prstGeom prst="wedgeRectCallout">
            <a:avLst>
              <a:gd name="adj1" fmla="val -54743"/>
              <a:gd name="adj2" fmla="val 128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240D528-3538-3FE1-96F1-AB1FFFF173BD}"/>
              </a:ext>
            </a:extLst>
          </p:cNvPr>
          <p:cNvSpPr/>
          <p:nvPr/>
        </p:nvSpPr>
        <p:spPr>
          <a:xfrm>
            <a:off x="7128987" y="2197126"/>
            <a:ext cx="4579570" cy="1673597"/>
          </a:xfrm>
          <a:prstGeom prst="wedgeRectCallout">
            <a:avLst>
              <a:gd name="adj1" fmla="val -55106"/>
              <a:gd name="adj2" fmla="val 331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54635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2014</a:t>
            </a:r>
            <a:r>
              <a:rPr lang="ja-JP" altLang="en-US" sz="2800" dirty="0"/>
              <a:t>年に生成系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が登場した以降、急速に発展している。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E738832-0390-9D07-7D24-CCBEA730D526}"/>
              </a:ext>
            </a:extLst>
          </p:cNvPr>
          <p:cNvSpPr/>
          <p:nvPr/>
        </p:nvSpPr>
        <p:spPr>
          <a:xfrm>
            <a:off x="379961" y="2286839"/>
            <a:ext cx="5172945" cy="3619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56A6BC-625C-D966-5AC3-F263616FB497}"/>
              </a:ext>
            </a:extLst>
          </p:cNvPr>
          <p:cNvSpPr/>
          <p:nvPr/>
        </p:nvSpPr>
        <p:spPr>
          <a:xfrm>
            <a:off x="637136" y="2866045"/>
            <a:ext cx="4915770" cy="3040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34DB497-FFEF-AF5E-9DC7-52E31ED89C2B}"/>
              </a:ext>
            </a:extLst>
          </p:cNvPr>
          <p:cNvSpPr txBox="1"/>
          <p:nvPr/>
        </p:nvSpPr>
        <p:spPr>
          <a:xfrm>
            <a:off x="458866" y="2391776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人工知能（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88E0CCD-2DEF-2AF3-1FCE-AA4A6F22444B}"/>
              </a:ext>
            </a:extLst>
          </p:cNvPr>
          <p:cNvSpPr txBox="1"/>
          <p:nvPr/>
        </p:nvSpPr>
        <p:spPr>
          <a:xfrm>
            <a:off x="749502" y="2990643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機械学習（</a:t>
            </a:r>
            <a:r>
              <a:rPr lang="en-US" altLang="ja-JP" b="1" dirty="0">
                <a:solidFill>
                  <a:schemeClr val="bg1"/>
                </a:solidFill>
              </a:rPr>
              <a:t>ML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8489316-C05D-A495-3E6D-AD6DE11EFD1F}"/>
              </a:ext>
            </a:extLst>
          </p:cNvPr>
          <p:cNvSpPr/>
          <p:nvPr/>
        </p:nvSpPr>
        <p:spPr>
          <a:xfrm>
            <a:off x="964967" y="3484573"/>
            <a:ext cx="4587940" cy="24217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6AF39F8-F67F-CE59-9475-30065EFDBCC6}"/>
              </a:ext>
            </a:extLst>
          </p:cNvPr>
          <p:cNvSpPr/>
          <p:nvPr/>
        </p:nvSpPr>
        <p:spPr>
          <a:xfrm>
            <a:off x="1256261" y="4692972"/>
            <a:ext cx="4296645" cy="12133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874F6C-0946-AC62-7FF3-6C6FC60F6473}"/>
              </a:ext>
            </a:extLst>
          </p:cNvPr>
          <p:cNvSpPr txBox="1"/>
          <p:nvPr/>
        </p:nvSpPr>
        <p:spPr>
          <a:xfrm>
            <a:off x="964966" y="3656526"/>
            <a:ext cx="349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深層学習（</a:t>
            </a:r>
            <a:r>
              <a:rPr lang="en-US" altLang="ja-JP" b="1" dirty="0">
                <a:solidFill>
                  <a:schemeClr val="bg1"/>
                </a:solidFill>
              </a:rPr>
              <a:t>Deep Learning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7EF7617-0721-8260-5B1C-C2FE2FACB03D}"/>
              </a:ext>
            </a:extLst>
          </p:cNvPr>
          <p:cNvSpPr txBox="1"/>
          <p:nvPr/>
        </p:nvSpPr>
        <p:spPr>
          <a:xfrm>
            <a:off x="1186161" y="4801425"/>
            <a:ext cx="142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生成系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5C8DCA7-0B90-1586-9539-93C1E3744FC7}"/>
              </a:ext>
            </a:extLst>
          </p:cNvPr>
          <p:cNvSpPr txBox="1"/>
          <p:nvPr/>
        </p:nvSpPr>
        <p:spPr>
          <a:xfrm>
            <a:off x="2391975" y="2391776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1956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965871D-8CAB-3195-E939-6CC56CCF873B}"/>
              </a:ext>
            </a:extLst>
          </p:cNvPr>
          <p:cNvSpPr txBox="1"/>
          <p:nvPr/>
        </p:nvSpPr>
        <p:spPr>
          <a:xfrm>
            <a:off x="2976113" y="2990643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1980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38BB412-BC42-9092-B924-3C019A4CE58C}"/>
              </a:ext>
            </a:extLst>
          </p:cNvPr>
          <p:cNvSpPr txBox="1"/>
          <p:nvPr/>
        </p:nvSpPr>
        <p:spPr>
          <a:xfrm>
            <a:off x="4074541" y="3681100"/>
            <a:ext cx="1478366" cy="38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9DDE23A-31EF-4B11-E1DC-8FC533BF4F2D}"/>
              </a:ext>
            </a:extLst>
          </p:cNvPr>
          <p:cNvSpPr txBox="1"/>
          <p:nvPr/>
        </p:nvSpPr>
        <p:spPr>
          <a:xfrm>
            <a:off x="2447060" y="4805553"/>
            <a:ext cx="32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2014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r>
              <a:rPr lang="ja-JP" altLang="en-US" sz="1400" b="1" dirty="0">
                <a:solidFill>
                  <a:schemeClr val="bg1"/>
                </a:solidFill>
              </a:rPr>
              <a:t>（サービス化は</a:t>
            </a:r>
            <a:r>
              <a:rPr lang="en-US" altLang="ja-JP" sz="1400" b="1" dirty="0">
                <a:solidFill>
                  <a:schemeClr val="bg1"/>
                </a:solidFill>
              </a:rPr>
              <a:t>2020</a:t>
            </a:r>
            <a:r>
              <a:rPr lang="ja-JP" altLang="en-US" sz="1400" b="1" dirty="0">
                <a:solidFill>
                  <a:schemeClr val="bg1"/>
                </a:solidFill>
              </a:rPr>
              <a:t>年～）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E1B886-B87B-AD46-2D8C-AADC4D80BD79}"/>
              </a:ext>
            </a:extLst>
          </p:cNvPr>
          <p:cNvSpPr txBox="1"/>
          <p:nvPr/>
        </p:nvSpPr>
        <p:spPr>
          <a:xfrm>
            <a:off x="1214208" y="4049779"/>
            <a:ext cx="426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多層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NN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で大量データから特徴抽出し、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多様な判別能力を獲得（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Feature Learning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AC64BE1-B1CC-3409-D348-799D39A2B4F0}"/>
              </a:ext>
            </a:extLst>
          </p:cNvPr>
          <p:cNvSpPr txBox="1"/>
          <p:nvPr/>
        </p:nvSpPr>
        <p:spPr>
          <a:xfrm>
            <a:off x="1862807" y="5235254"/>
            <a:ext cx="300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プロンプト・既存データに基づき、新規の文章・画像・音声を生成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60E182B-757D-4A34-1602-CFB4447BB164}"/>
              </a:ext>
            </a:extLst>
          </p:cNvPr>
          <p:cNvSpPr txBox="1"/>
          <p:nvPr/>
        </p:nvSpPr>
        <p:spPr>
          <a:xfrm>
            <a:off x="2008283" y="1851163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枠組みの歴史</a:t>
            </a:r>
          </a:p>
        </p:txBody>
      </p:sp>
      <p:pic>
        <p:nvPicPr>
          <p:cNvPr id="46" name="グラフィックス 45" descr="人工知能 単色塗りつぶし">
            <a:extLst>
              <a:ext uri="{FF2B5EF4-FFF2-40B4-BE49-F238E27FC236}">
                <a16:creationId xmlns:a16="http://schemas.microsoft.com/office/drawing/2014/main" id="{951F5ED8-0934-6FF5-A54C-744A1BD78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5889" y="2875388"/>
            <a:ext cx="625399" cy="625399"/>
          </a:xfrm>
          <a:prstGeom prst="rect">
            <a:avLst/>
          </a:prstGeom>
        </p:spPr>
      </p:pic>
      <p:pic>
        <p:nvPicPr>
          <p:cNvPr id="47" name="グラフィックス 46" descr="人工知能 単色塗りつぶし">
            <a:extLst>
              <a:ext uri="{FF2B5EF4-FFF2-40B4-BE49-F238E27FC236}">
                <a16:creationId xmlns:a16="http://schemas.microsoft.com/office/drawing/2014/main" id="{E975AA4A-62FA-D211-63E0-899ED6215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5889" y="4971078"/>
            <a:ext cx="625399" cy="625399"/>
          </a:xfrm>
          <a:prstGeom prst="rect">
            <a:avLst/>
          </a:prstGeom>
        </p:spPr>
      </p:pic>
      <p:sp>
        <p:nvSpPr>
          <p:cNvPr id="48" name="矢印: 下 47">
            <a:extLst>
              <a:ext uri="{FF2B5EF4-FFF2-40B4-BE49-F238E27FC236}">
                <a16:creationId xmlns:a16="http://schemas.microsoft.com/office/drawing/2014/main" id="{925EC918-C572-C4C0-D8E0-41523229496D}"/>
              </a:ext>
            </a:extLst>
          </p:cNvPr>
          <p:cNvSpPr/>
          <p:nvPr/>
        </p:nvSpPr>
        <p:spPr>
          <a:xfrm rot="16200000">
            <a:off x="8530469" y="2996586"/>
            <a:ext cx="168169" cy="38300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矢印: 下 48">
            <a:extLst>
              <a:ext uri="{FF2B5EF4-FFF2-40B4-BE49-F238E27FC236}">
                <a16:creationId xmlns:a16="http://schemas.microsoft.com/office/drawing/2014/main" id="{61B09241-97FE-A72F-AABC-19C1EEA9EB57}"/>
              </a:ext>
            </a:extLst>
          </p:cNvPr>
          <p:cNvSpPr/>
          <p:nvPr/>
        </p:nvSpPr>
        <p:spPr>
          <a:xfrm rot="16200000">
            <a:off x="8530467" y="5100981"/>
            <a:ext cx="168169" cy="3655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2FE9160-4DA8-2733-28D6-B6CBCD0DB1BC}"/>
              </a:ext>
            </a:extLst>
          </p:cNvPr>
          <p:cNvSpPr/>
          <p:nvPr/>
        </p:nvSpPr>
        <p:spPr>
          <a:xfrm>
            <a:off x="7418056" y="3418617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E5BA231F-230A-E92E-FA9C-E5B43874BB64}"/>
              </a:ext>
            </a:extLst>
          </p:cNvPr>
          <p:cNvSpPr/>
          <p:nvPr/>
        </p:nvSpPr>
        <p:spPr>
          <a:xfrm>
            <a:off x="7389126" y="2258958"/>
            <a:ext cx="4092829" cy="413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入力データに対応した属性・数値を判別する</a:t>
            </a:r>
            <a:endParaRPr kumimoji="1" lang="ja-JP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97F8E73C-11EC-1883-5412-4317023ED897}"/>
              </a:ext>
            </a:extLst>
          </p:cNvPr>
          <p:cNvSpPr/>
          <p:nvPr/>
        </p:nvSpPr>
        <p:spPr>
          <a:xfrm>
            <a:off x="7128987" y="4324173"/>
            <a:ext cx="4548001" cy="45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入力データに対応した文章や画像を新規に生成する</a:t>
            </a:r>
            <a:endParaRPr kumimoji="1" lang="ja-JP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43B155E-9E6E-DF44-CF76-8C72D08A2BB0}"/>
              </a:ext>
            </a:extLst>
          </p:cNvPr>
          <p:cNvSpPr/>
          <p:nvPr/>
        </p:nvSpPr>
        <p:spPr>
          <a:xfrm>
            <a:off x="5792809" y="3603056"/>
            <a:ext cx="1136314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判別系</a:t>
            </a:r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E26FC65-B344-083C-D9B2-4099EB92ECC4}"/>
              </a:ext>
            </a:extLst>
          </p:cNvPr>
          <p:cNvSpPr/>
          <p:nvPr/>
        </p:nvSpPr>
        <p:spPr>
          <a:xfrm>
            <a:off x="5672524" y="5077459"/>
            <a:ext cx="1376887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生成系</a:t>
            </a:r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右中かっこ 58">
            <a:extLst>
              <a:ext uri="{FF2B5EF4-FFF2-40B4-BE49-F238E27FC236}">
                <a16:creationId xmlns:a16="http://schemas.microsoft.com/office/drawing/2014/main" id="{55F26E02-67FD-7C0D-2544-954E990EF122}"/>
              </a:ext>
            </a:extLst>
          </p:cNvPr>
          <p:cNvSpPr/>
          <p:nvPr/>
        </p:nvSpPr>
        <p:spPr>
          <a:xfrm>
            <a:off x="5631090" y="2893468"/>
            <a:ext cx="222315" cy="1799504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13E72582-0E23-E542-2248-F94FE1E18736}"/>
              </a:ext>
            </a:extLst>
          </p:cNvPr>
          <p:cNvSpPr/>
          <p:nvPr/>
        </p:nvSpPr>
        <p:spPr>
          <a:xfrm rot="19888021">
            <a:off x="663139" y="3478441"/>
            <a:ext cx="293044" cy="131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9C8B2B38-B75D-FE8E-BECA-8720368994F6}"/>
              </a:ext>
            </a:extLst>
          </p:cNvPr>
          <p:cNvSpPr/>
          <p:nvPr/>
        </p:nvSpPr>
        <p:spPr>
          <a:xfrm rot="16200000">
            <a:off x="9985881" y="2996586"/>
            <a:ext cx="168169" cy="38300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D8FE118-1631-506F-FE1E-D27A32C49C81}"/>
              </a:ext>
            </a:extLst>
          </p:cNvPr>
          <p:cNvSpPr/>
          <p:nvPr/>
        </p:nvSpPr>
        <p:spPr>
          <a:xfrm>
            <a:off x="7409570" y="5537601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EE1EB7-772C-F26A-ACA3-D105A9BE61A5}"/>
              </a:ext>
            </a:extLst>
          </p:cNvPr>
          <p:cNvSpPr/>
          <p:nvPr/>
        </p:nvSpPr>
        <p:spPr>
          <a:xfrm>
            <a:off x="10428566" y="5537885"/>
            <a:ext cx="1027868" cy="36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説明文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2954C819-D43B-CF31-251A-C8D53E398B65}"/>
              </a:ext>
            </a:extLst>
          </p:cNvPr>
          <p:cNvSpPr/>
          <p:nvPr/>
        </p:nvSpPr>
        <p:spPr>
          <a:xfrm rot="16200000">
            <a:off x="9985879" y="5100981"/>
            <a:ext cx="168169" cy="3655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7DABAE5-9640-1232-C8AF-763C649DFD3C}"/>
              </a:ext>
            </a:extLst>
          </p:cNvPr>
          <p:cNvSpPr/>
          <p:nvPr/>
        </p:nvSpPr>
        <p:spPr>
          <a:xfrm>
            <a:off x="8256849" y="3308999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24225A3-749F-58FD-5899-76BFE361B000}"/>
              </a:ext>
            </a:extLst>
          </p:cNvPr>
          <p:cNvSpPr/>
          <p:nvPr/>
        </p:nvSpPr>
        <p:spPr>
          <a:xfrm>
            <a:off x="9712262" y="3308999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判別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9E0A7C4-0D68-B28D-817E-11E856DA3302}"/>
              </a:ext>
            </a:extLst>
          </p:cNvPr>
          <p:cNvSpPr/>
          <p:nvPr/>
        </p:nvSpPr>
        <p:spPr>
          <a:xfrm>
            <a:off x="10545661" y="3005240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“</a:t>
            </a:r>
            <a:r>
              <a:rPr kumimoji="1" lang="ja-JP" altLang="en-US" sz="1600" dirty="0">
                <a:solidFill>
                  <a:schemeClr val="tx1"/>
                </a:solidFill>
              </a:rPr>
              <a:t>ネコ</a:t>
            </a:r>
            <a:r>
              <a:rPr kumimoji="1" lang="en-US" altLang="ja-JP" sz="1600" dirty="0">
                <a:solidFill>
                  <a:schemeClr val="tx1"/>
                </a:solidFill>
              </a:rPr>
              <a:t>”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524971-9382-CA11-E54D-5BB9CC68B833}"/>
              </a:ext>
            </a:extLst>
          </p:cNvPr>
          <p:cNvSpPr/>
          <p:nvPr/>
        </p:nvSpPr>
        <p:spPr>
          <a:xfrm>
            <a:off x="8256849" y="5401508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CC7CBD5-9021-EDCF-D134-E0C962DCBB6E}"/>
              </a:ext>
            </a:extLst>
          </p:cNvPr>
          <p:cNvSpPr/>
          <p:nvPr/>
        </p:nvSpPr>
        <p:spPr>
          <a:xfrm>
            <a:off x="9712262" y="5401508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生成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3883D59-966F-17AE-28E4-08333C41C911}"/>
              </a:ext>
            </a:extLst>
          </p:cNvPr>
          <p:cNvGrpSpPr/>
          <p:nvPr/>
        </p:nvGrpSpPr>
        <p:grpSpPr>
          <a:xfrm>
            <a:off x="7437967" y="2891363"/>
            <a:ext cx="675579" cy="593449"/>
            <a:chOff x="7198459" y="2948893"/>
            <a:chExt cx="675579" cy="593449"/>
          </a:xfrm>
        </p:grpSpPr>
        <p:pic>
          <p:nvPicPr>
            <p:cNvPr id="19" name="グラフィックス 18" descr="ネコ 単色塗りつぶし">
              <a:extLst>
                <a:ext uri="{FF2B5EF4-FFF2-40B4-BE49-F238E27FC236}">
                  <a16:creationId xmlns:a16="http://schemas.microsoft.com/office/drawing/2014/main" id="{5A9F1909-D4E0-DE65-79CC-C91EDF00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4879" y="2971298"/>
              <a:ext cx="562738" cy="562738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3A08A5E-0D20-3664-A099-03C56657F088}"/>
                </a:ext>
              </a:extLst>
            </p:cNvPr>
            <p:cNvSpPr/>
            <p:nvPr/>
          </p:nvSpPr>
          <p:spPr>
            <a:xfrm>
              <a:off x="7198459" y="2948893"/>
              <a:ext cx="675579" cy="5934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066993A2-94C0-9C3E-06D0-15F3EE672120}"/>
              </a:ext>
            </a:extLst>
          </p:cNvPr>
          <p:cNvGrpSpPr/>
          <p:nvPr/>
        </p:nvGrpSpPr>
        <p:grpSpPr>
          <a:xfrm>
            <a:off x="7437967" y="4987053"/>
            <a:ext cx="675579" cy="593449"/>
            <a:chOff x="7198459" y="2948893"/>
            <a:chExt cx="675579" cy="593449"/>
          </a:xfrm>
        </p:grpSpPr>
        <p:pic>
          <p:nvPicPr>
            <p:cNvPr id="25" name="グラフィックス 24" descr="ネコ 単色塗りつぶし">
              <a:extLst>
                <a:ext uri="{FF2B5EF4-FFF2-40B4-BE49-F238E27FC236}">
                  <a16:creationId xmlns:a16="http://schemas.microsoft.com/office/drawing/2014/main" id="{E3DB6514-4E36-DFFF-497F-851B81648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4879" y="2971298"/>
              <a:ext cx="562738" cy="562738"/>
            </a:xfrm>
            <a:prstGeom prst="rect">
              <a:avLst/>
            </a:prstGeom>
          </p:spPr>
        </p:pic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4FF1E6BE-224B-2D44-FE56-3FA7EEDC28C1}"/>
                </a:ext>
              </a:extLst>
            </p:cNvPr>
            <p:cNvSpPr/>
            <p:nvPr/>
          </p:nvSpPr>
          <p:spPr>
            <a:xfrm>
              <a:off x="7198459" y="2948893"/>
              <a:ext cx="675579" cy="5934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1BBEBC6-791A-B0D7-F0CB-DF824DFC9D19}"/>
              </a:ext>
            </a:extLst>
          </p:cNvPr>
          <p:cNvSpPr/>
          <p:nvPr/>
        </p:nvSpPr>
        <p:spPr>
          <a:xfrm>
            <a:off x="10228226" y="5100930"/>
            <a:ext cx="1432607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“</a:t>
            </a:r>
            <a:r>
              <a:rPr kumimoji="1" lang="ja-JP" altLang="en-US" sz="1400" dirty="0">
                <a:solidFill>
                  <a:schemeClr val="tx1"/>
                </a:solidFill>
              </a:rPr>
              <a:t>横を向いている黒いネコ</a:t>
            </a:r>
            <a:r>
              <a:rPr kumimoji="1" lang="en-US" altLang="ja-JP" sz="1400" dirty="0">
                <a:solidFill>
                  <a:schemeClr val="tx1"/>
                </a:solidFill>
              </a:rPr>
              <a:t>”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57F53E-3E4F-EF16-710D-7C86336F82C6}"/>
              </a:ext>
            </a:extLst>
          </p:cNvPr>
          <p:cNvSpPr/>
          <p:nvPr/>
        </p:nvSpPr>
        <p:spPr>
          <a:xfrm>
            <a:off x="10546761" y="3451798"/>
            <a:ext cx="715401" cy="29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属性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AC926D3-68C4-2853-1452-D49138E066FD}"/>
              </a:ext>
            </a:extLst>
          </p:cNvPr>
          <p:cNvSpPr/>
          <p:nvPr/>
        </p:nvSpPr>
        <p:spPr>
          <a:xfrm>
            <a:off x="243035" y="2311382"/>
            <a:ext cx="4274325" cy="15615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D1B1AEC-A4C0-4A47-40BC-82110E5ED17E}"/>
              </a:ext>
            </a:extLst>
          </p:cNvPr>
          <p:cNvSpPr/>
          <p:nvPr/>
        </p:nvSpPr>
        <p:spPr>
          <a:xfrm>
            <a:off x="4725149" y="2392885"/>
            <a:ext cx="3516767" cy="29977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064A12A0-C408-5C2A-74C0-9804BD11EB90}"/>
              </a:ext>
            </a:extLst>
          </p:cNvPr>
          <p:cNvSpPr/>
          <p:nvPr/>
        </p:nvSpPr>
        <p:spPr>
          <a:xfrm>
            <a:off x="8376430" y="2392885"/>
            <a:ext cx="3490179" cy="29977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C1C8A62-8F14-FCE4-9D87-5D9B4971C248}"/>
              </a:ext>
            </a:extLst>
          </p:cNvPr>
          <p:cNvSpPr/>
          <p:nvPr/>
        </p:nvSpPr>
        <p:spPr>
          <a:xfrm>
            <a:off x="260321" y="4198655"/>
            <a:ext cx="4274324" cy="14515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サービスの台頭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59620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2020</a:t>
            </a:r>
            <a:r>
              <a:rPr lang="ja-JP" altLang="en-US" sz="2800" dirty="0"/>
              <a:t>年以降、生成系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サービスが急速に展開されている。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CB1289-E825-7558-B7D2-ECBA044E45FF}"/>
              </a:ext>
            </a:extLst>
          </p:cNvPr>
          <p:cNvSpPr/>
          <p:nvPr/>
        </p:nvSpPr>
        <p:spPr>
          <a:xfrm>
            <a:off x="5665323" y="2159106"/>
            <a:ext cx="1638827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F5A736-EEB3-497C-6867-E02D74002299}"/>
              </a:ext>
            </a:extLst>
          </p:cNvPr>
          <p:cNvSpPr/>
          <p:nvPr/>
        </p:nvSpPr>
        <p:spPr>
          <a:xfrm>
            <a:off x="1578071" y="3972527"/>
            <a:ext cx="1638827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音声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104CD50-5BDD-B8AF-55A1-78A869CABF49}"/>
              </a:ext>
            </a:extLst>
          </p:cNvPr>
          <p:cNvSpPr/>
          <p:nvPr/>
        </p:nvSpPr>
        <p:spPr>
          <a:xfrm>
            <a:off x="9090975" y="2159106"/>
            <a:ext cx="2061088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自然言語</a:t>
            </a:r>
            <a:r>
              <a:rPr kumimoji="1" lang="en-US" altLang="ja-JP" sz="2000" dirty="0">
                <a:solidFill>
                  <a:schemeClr val="tx1"/>
                </a:solidFill>
              </a:rPr>
              <a:t>/</a:t>
            </a:r>
            <a:r>
              <a:rPr kumimoji="1" lang="ja-JP" altLang="en-US" sz="2000" dirty="0">
                <a:solidFill>
                  <a:schemeClr val="tx1"/>
                </a:solidFill>
              </a:rPr>
              <a:t>総合型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5356BD-FD75-B094-0E74-C67B749B76A7}"/>
              </a:ext>
            </a:extLst>
          </p:cNvPr>
          <p:cNvSpPr/>
          <p:nvPr/>
        </p:nvSpPr>
        <p:spPr>
          <a:xfrm>
            <a:off x="842057" y="5348437"/>
            <a:ext cx="1050320" cy="290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CoeFont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0DFDBAE-7A8B-1FED-276E-5682ABE13540}"/>
              </a:ext>
            </a:extLst>
          </p:cNvPr>
          <p:cNvSpPr/>
          <p:nvPr/>
        </p:nvSpPr>
        <p:spPr>
          <a:xfrm>
            <a:off x="2732564" y="5327708"/>
            <a:ext cx="1082966" cy="3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Jukebox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FF193F-334F-2E23-504E-29B2FAED80F9}"/>
              </a:ext>
            </a:extLst>
          </p:cNvPr>
          <p:cNvSpPr/>
          <p:nvPr/>
        </p:nvSpPr>
        <p:spPr>
          <a:xfrm>
            <a:off x="5078104" y="4038394"/>
            <a:ext cx="1775397" cy="30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Stable Diffusion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073F70D-6FCA-2A90-A8CE-A8C58FA30F88}"/>
              </a:ext>
            </a:extLst>
          </p:cNvPr>
          <p:cNvSpPr/>
          <p:nvPr/>
        </p:nvSpPr>
        <p:spPr>
          <a:xfrm>
            <a:off x="5198336" y="4798989"/>
            <a:ext cx="1534931" cy="34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Make-A-Video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0C1751-E7BB-AE93-CA92-FF4058D6A8B4}"/>
              </a:ext>
            </a:extLst>
          </p:cNvPr>
          <p:cNvSpPr/>
          <p:nvPr/>
        </p:nvSpPr>
        <p:spPr>
          <a:xfrm>
            <a:off x="8852351" y="3343939"/>
            <a:ext cx="1252911" cy="223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ChatGPT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7D5B24F-0008-BB81-1A21-9B42961696E2}"/>
              </a:ext>
            </a:extLst>
          </p:cNvPr>
          <p:cNvSpPr/>
          <p:nvPr/>
        </p:nvSpPr>
        <p:spPr>
          <a:xfrm>
            <a:off x="9086079" y="4774458"/>
            <a:ext cx="753096" cy="3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Bard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2CAE9B-68F1-4061-244C-79A9BA5CE642}"/>
              </a:ext>
            </a:extLst>
          </p:cNvPr>
          <p:cNvSpPr/>
          <p:nvPr/>
        </p:nvSpPr>
        <p:spPr>
          <a:xfrm>
            <a:off x="8675789" y="3998530"/>
            <a:ext cx="1535011" cy="3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Bing AI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0F81E42-0AD0-215E-4B57-1D4B4A253CF0}"/>
              </a:ext>
            </a:extLst>
          </p:cNvPr>
          <p:cNvSpPr/>
          <p:nvPr/>
        </p:nvSpPr>
        <p:spPr>
          <a:xfrm>
            <a:off x="5207469" y="3278890"/>
            <a:ext cx="1461506" cy="353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DALL-E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C18BD7-4EF6-59B4-5148-4C14FE942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48" y="5866073"/>
            <a:ext cx="1386926" cy="26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OpenAI - YouTube">
            <a:extLst>
              <a:ext uri="{FF2B5EF4-FFF2-40B4-BE49-F238E27FC236}">
                <a16:creationId xmlns:a16="http://schemas.microsoft.com/office/drawing/2014/main" id="{BF1BAB98-2F4F-22D2-0780-792AD92DD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15285" r="13281" b="16837"/>
          <a:stretch/>
        </p:blipFill>
        <p:spPr bwMode="auto">
          <a:xfrm>
            <a:off x="10741774" y="3237080"/>
            <a:ext cx="452974" cy="4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A1C40F-C851-5CCB-D903-2F57080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85" y="5860918"/>
            <a:ext cx="1380827" cy="27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ta AI (@MetaAI) / Twitter">
            <a:extLst>
              <a:ext uri="{FF2B5EF4-FFF2-40B4-BE49-F238E27FC236}">
                <a16:creationId xmlns:a16="http://schemas.microsoft.com/office/drawing/2014/main" id="{38ED0AF3-61C7-7FF9-854C-6350D927F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8" t="23296" r="11588" b="25194"/>
          <a:stretch/>
        </p:blipFill>
        <p:spPr bwMode="auto">
          <a:xfrm>
            <a:off x="7241375" y="4808048"/>
            <a:ext cx="466996" cy="3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ability AI">
            <a:extLst>
              <a:ext uri="{FF2B5EF4-FFF2-40B4-BE49-F238E27FC236}">
                <a16:creationId xmlns:a16="http://schemas.microsoft.com/office/drawing/2014/main" id="{0F657FC7-7503-59EB-83B5-63F2FFD3B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699" y="5794512"/>
            <a:ext cx="1243109" cy="41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6AA019F4-F5CD-48B7-93C5-03665806C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288" y="3949728"/>
            <a:ext cx="487171" cy="48717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53DD775-5416-5522-9EAE-935D14651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6993" y="4750547"/>
            <a:ext cx="427755" cy="437389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715EE50D-D9C5-D38B-5D48-B8D8E9E5D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8336" y="5797146"/>
            <a:ext cx="1243109" cy="405914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D54D86C-745E-BD97-8131-97F56F025C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217" t="11591" r="18320" b="11406"/>
          <a:stretch/>
        </p:blipFill>
        <p:spPr>
          <a:xfrm>
            <a:off x="10766993" y="3911602"/>
            <a:ext cx="427755" cy="563422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CDFF7B5-12B4-94D3-FD4C-B74628CC15E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7072" b="26122"/>
          <a:stretch/>
        </p:blipFill>
        <p:spPr>
          <a:xfrm>
            <a:off x="6668975" y="5789328"/>
            <a:ext cx="1801272" cy="421551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60436C2-5851-83D0-7240-2B9698EEBD83}"/>
              </a:ext>
            </a:extLst>
          </p:cNvPr>
          <p:cNvSpPr/>
          <p:nvPr/>
        </p:nvSpPr>
        <p:spPr>
          <a:xfrm>
            <a:off x="8553197" y="5831377"/>
            <a:ext cx="3541370" cy="36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※</a:t>
            </a:r>
            <a:r>
              <a:rPr kumimoji="1" lang="ja-JP" altLang="en-US" sz="1600" dirty="0">
                <a:solidFill>
                  <a:schemeClr val="tx1"/>
                </a:solidFill>
              </a:rPr>
              <a:t>他社の</a:t>
            </a:r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r>
              <a:rPr kumimoji="1" lang="ja-JP" altLang="en-US" sz="1600" dirty="0">
                <a:solidFill>
                  <a:schemeClr val="tx1"/>
                </a:solidFill>
              </a:rPr>
              <a:t>モデルに基づくサービスも含む</a:t>
            </a:r>
          </a:p>
        </p:txBody>
      </p:sp>
      <p:pic>
        <p:nvPicPr>
          <p:cNvPr id="34" name="Picture 4" descr="OpenAI - YouTube">
            <a:extLst>
              <a:ext uri="{FF2B5EF4-FFF2-40B4-BE49-F238E27FC236}">
                <a16:creationId xmlns:a16="http://schemas.microsoft.com/office/drawing/2014/main" id="{4E1886F7-4C9E-6462-15E3-9F57FCC26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15285" r="13281" b="16837"/>
          <a:stretch/>
        </p:blipFill>
        <p:spPr bwMode="auto">
          <a:xfrm>
            <a:off x="3032600" y="4872482"/>
            <a:ext cx="482895" cy="4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6ECA5D30-C15B-9E5A-4CDC-D8BB33E11953}"/>
              </a:ext>
            </a:extLst>
          </p:cNvPr>
          <p:cNvSpPr/>
          <p:nvPr/>
        </p:nvSpPr>
        <p:spPr>
          <a:xfrm>
            <a:off x="1557904" y="2126056"/>
            <a:ext cx="1638827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テキスト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F52F51D-3334-6901-8F33-6D75929D78F8}"/>
              </a:ext>
            </a:extLst>
          </p:cNvPr>
          <p:cNvSpPr/>
          <p:nvPr/>
        </p:nvSpPr>
        <p:spPr>
          <a:xfrm>
            <a:off x="2498218" y="3626680"/>
            <a:ext cx="1551659" cy="17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GitHub Copilot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3395D18-0F8C-4422-1F2A-62D2267B465F}"/>
              </a:ext>
            </a:extLst>
          </p:cNvPr>
          <p:cNvSpPr/>
          <p:nvPr/>
        </p:nvSpPr>
        <p:spPr>
          <a:xfrm>
            <a:off x="8422239" y="2658914"/>
            <a:ext cx="3398560" cy="38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チャット形式で、マルチタスクに対応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9BDBFEE-6F8E-9E26-FAD7-91B157BA3FC9}"/>
              </a:ext>
            </a:extLst>
          </p:cNvPr>
          <p:cNvSpPr/>
          <p:nvPr/>
        </p:nvSpPr>
        <p:spPr>
          <a:xfrm>
            <a:off x="232891" y="4475572"/>
            <a:ext cx="4330584" cy="332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原稿文やジャンルに応じて、人声合成／音楽生成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1BCEB8DA-8B77-FE4F-29DC-034759CC3877}"/>
              </a:ext>
            </a:extLst>
          </p:cNvPr>
          <p:cNvSpPr/>
          <p:nvPr/>
        </p:nvSpPr>
        <p:spPr>
          <a:xfrm>
            <a:off x="583486" y="2600001"/>
            <a:ext cx="3580802" cy="38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入力データに応じて、特化した文章を生成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4982F2A-6DFD-4210-FABC-16F84A9C8DC9}"/>
              </a:ext>
            </a:extLst>
          </p:cNvPr>
          <p:cNvSpPr/>
          <p:nvPr/>
        </p:nvSpPr>
        <p:spPr>
          <a:xfrm>
            <a:off x="693262" y="3562569"/>
            <a:ext cx="1347911" cy="30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r>
              <a:rPr kumimoji="1" lang="ja-JP" altLang="en-US" sz="1600" dirty="0">
                <a:solidFill>
                  <a:schemeClr val="tx1"/>
                </a:solidFill>
              </a:rPr>
              <a:t>のべりすと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30FB016-03A1-6772-78AF-2F64E8AA2304}"/>
              </a:ext>
            </a:extLst>
          </p:cNvPr>
          <p:cNvSpPr/>
          <p:nvPr/>
        </p:nvSpPr>
        <p:spPr>
          <a:xfrm>
            <a:off x="4725148" y="2656840"/>
            <a:ext cx="3398560" cy="38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説明文に応じて、画像／動画を生成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F0CA0125-93E3-BFA6-88F3-88F62CEC82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4777" y="2982180"/>
            <a:ext cx="538540" cy="5702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B0A77F5-9FF5-A82B-2F9E-5E33FFE1AC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478" y="2962979"/>
            <a:ext cx="573478" cy="610307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B071DB0D-7C80-F281-440E-D54A8F2A19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897" t="14040" r="9326" b="16851"/>
          <a:stretch/>
        </p:blipFill>
        <p:spPr>
          <a:xfrm>
            <a:off x="1020216" y="4841916"/>
            <a:ext cx="694003" cy="527412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16FDFFF-2E4D-D1D4-F9D4-B0A4B29B5A3E}"/>
              </a:ext>
            </a:extLst>
          </p:cNvPr>
          <p:cNvSpPr/>
          <p:nvPr/>
        </p:nvSpPr>
        <p:spPr>
          <a:xfrm>
            <a:off x="1562538" y="3231831"/>
            <a:ext cx="1160915" cy="262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小説の続き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18F0258-FB55-7590-FA87-66655D82E077}"/>
              </a:ext>
            </a:extLst>
          </p:cNvPr>
          <p:cNvSpPr/>
          <p:nvPr/>
        </p:nvSpPr>
        <p:spPr>
          <a:xfrm>
            <a:off x="3595678" y="3274545"/>
            <a:ext cx="697233" cy="17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コード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矢印: 五方向 44">
            <a:extLst>
              <a:ext uri="{FF2B5EF4-FFF2-40B4-BE49-F238E27FC236}">
                <a16:creationId xmlns:a16="http://schemas.microsoft.com/office/drawing/2014/main" id="{B4D074FD-983F-F172-CC91-5DE71C189448}"/>
              </a:ext>
            </a:extLst>
          </p:cNvPr>
          <p:cNvSpPr/>
          <p:nvPr/>
        </p:nvSpPr>
        <p:spPr>
          <a:xfrm>
            <a:off x="280359" y="1629069"/>
            <a:ext cx="4175825" cy="449735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2020</a:t>
            </a:r>
            <a:r>
              <a:rPr kumimoji="1" lang="ja-JP" altLang="en-US" b="1" dirty="0">
                <a:solidFill>
                  <a:schemeClr val="bg1"/>
                </a:solidFill>
              </a:rPr>
              <a:t>年～</a:t>
            </a:r>
            <a:r>
              <a:rPr kumimoji="1" lang="en-US" altLang="ja-JP" b="1" dirty="0">
                <a:solidFill>
                  <a:schemeClr val="bg1"/>
                </a:solidFill>
              </a:rPr>
              <a:t>2021</a:t>
            </a:r>
            <a:r>
              <a:rPr kumimoji="1" lang="ja-JP" altLang="en-US" b="1" dirty="0">
                <a:solidFill>
                  <a:schemeClr val="bg1"/>
                </a:solidFill>
              </a:rPr>
              <a:t>年</a:t>
            </a:r>
          </a:p>
        </p:txBody>
      </p:sp>
      <p:sp>
        <p:nvSpPr>
          <p:cNvPr id="46" name="矢印: 五方向 45">
            <a:extLst>
              <a:ext uri="{FF2B5EF4-FFF2-40B4-BE49-F238E27FC236}">
                <a16:creationId xmlns:a16="http://schemas.microsoft.com/office/drawing/2014/main" id="{79BC7C99-4E11-2F8B-D017-6971B7F30FAE}"/>
              </a:ext>
            </a:extLst>
          </p:cNvPr>
          <p:cNvSpPr/>
          <p:nvPr/>
        </p:nvSpPr>
        <p:spPr>
          <a:xfrm>
            <a:off x="4629898" y="1629069"/>
            <a:ext cx="4609620" cy="449735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2022</a:t>
            </a:r>
            <a:r>
              <a:rPr kumimoji="1" lang="ja-JP" altLang="en-US" b="1" dirty="0">
                <a:solidFill>
                  <a:schemeClr val="bg1"/>
                </a:solidFill>
              </a:rPr>
              <a:t>年</a:t>
            </a:r>
          </a:p>
        </p:txBody>
      </p:sp>
      <p:sp>
        <p:nvSpPr>
          <p:cNvPr id="47" name="矢印: 五方向 46">
            <a:extLst>
              <a:ext uri="{FF2B5EF4-FFF2-40B4-BE49-F238E27FC236}">
                <a16:creationId xmlns:a16="http://schemas.microsoft.com/office/drawing/2014/main" id="{CCF6BC92-77C3-B321-40AB-768D3B1A6593}"/>
              </a:ext>
            </a:extLst>
          </p:cNvPr>
          <p:cNvSpPr/>
          <p:nvPr/>
        </p:nvSpPr>
        <p:spPr>
          <a:xfrm>
            <a:off x="9410968" y="1629069"/>
            <a:ext cx="2447356" cy="449735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2023</a:t>
            </a:r>
            <a:r>
              <a:rPr kumimoji="1" lang="ja-JP" altLang="en-US" b="1" dirty="0">
                <a:solidFill>
                  <a:schemeClr val="bg1"/>
                </a:solidFill>
              </a:rPr>
              <a:t>年</a:t>
            </a:r>
          </a:p>
        </p:txBody>
      </p:sp>
      <p:pic>
        <p:nvPicPr>
          <p:cNvPr id="48" name="Picture 4" descr="OpenAI - YouTube">
            <a:extLst>
              <a:ext uri="{FF2B5EF4-FFF2-40B4-BE49-F238E27FC236}">
                <a16:creationId xmlns:a16="http://schemas.microsoft.com/office/drawing/2014/main" id="{4507424F-9249-0A12-CD77-C3DE17200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15285" r="13281" b="16837"/>
          <a:stretch/>
        </p:blipFill>
        <p:spPr bwMode="auto">
          <a:xfrm>
            <a:off x="7248386" y="3237080"/>
            <a:ext cx="452974" cy="4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4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の特徴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287515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サービスは、下記の特徴から世界的に注目されている。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多様なデータの対応付けが正確になったこと</a:t>
            </a:r>
            <a:endParaRPr lang="en-US" altLang="ja-JP" sz="24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古典的には、自然言語タスクと画像タスクは別のタスクだったが、統合されてきた</a:t>
            </a:r>
            <a:endParaRPr lang="en-US" altLang="ja-JP" sz="2000" dirty="0"/>
          </a:p>
          <a:p>
            <a:pPr lvl="1">
              <a:defRPr/>
            </a:pPr>
            <a:r>
              <a:rPr lang="ja-JP" altLang="en-US" sz="2400" dirty="0"/>
              <a:t>人間が見ても自然なレベルのアウトプットをする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一般ユーザでも無課金で使用可能なアプリケーションとして展開されている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多言語対応（別途、翻訳機能が不要）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</p:spTree>
    <p:extLst>
      <p:ext uri="{BB962C8B-B14F-4D97-AF65-F5344CB8AC3E}">
        <p14:creationId xmlns:p14="http://schemas.microsoft.com/office/powerpoint/2010/main" val="267673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グラフィックス 45" descr="ブラウザー ウィンドウ 単色塗りつぶし">
            <a:extLst>
              <a:ext uri="{FF2B5EF4-FFF2-40B4-BE49-F238E27FC236}">
                <a16:creationId xmlns:a16="http://schemas.microsoft.com/office/drawing/2014/main" id="{66E5C86D-ECF7-6BA8-9F12-6531C13E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1362" y="3938585"/>
            <a:ext cx="1469331" cy="14693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70357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 err="1"/>
              <a:t>OpenAI</a:t>
            </a:r>
            <a:r>
              <a:rPr lang="ja-JP" altLang="en-US" sz="2800" dirty="0"/>
              <a:t>社がリリースした、自然言語処理に特化した生成系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の</a:t>
            </a:r>
            <a:r>
              <a:rPr lang="en-US" altLang="ja-JP" sz="2800" dirty="0"/>
              <a:t>1</a:t>
            </a:r>
            <a:r>
              <a:rPr lang="ja-JP" altLang="en-US" sz="2800" dirty="0"/>
              <a:t>つ。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インターネット上の大量の文章データを学習しており、自然な文章を柔軟に生成できる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利用形態は、</a:t>
            </a:r>
            <a:r>
              <a:rPr lang="en-US" altLang="ja-JP" sz="2400" dirty="0"/>
              <a:t>Web</a:t>
            </a:r>
            <a:r>
              <a:rPr lang="ja-JP" altLang="en-US" sz="2400" dirty="0"/>
              <a:t>サービスと</a:t>
            </a:r>
            <a:r>
              <a:rPr lang="en-US" altLang="ja-JP" sz="2400" dirty="0"/>
              <a:t>API</a:t>
            </a:r>
            <a:r>
              <a:rPr lang="ja-JP" altLang="en-US" sz="2400" dirty="0"/>
              <a:t>がある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85265A-2026-ACD0-3237-6F50063AACF9}"/>
              </a:ext>
            </a:extLst>
          </p:cNvPr>
          <p:cNvSpPr txBox="1"/>
          <p:nvPr/>
        </p:nvSpPr>
        <p:spPr>
          <a:xfrm>
            <a:off x="1890972" y="2924705"/>
            <a:ext cx="239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ChatGPT</a:t>
            </a:r>
            <a:r>
              <a:rPr kumimoji="1" lang="en-US" altLang="ja-JP" dirty="0"/>
              <a:t> Web</a:t>
            </a:r>
            <a:r>
              <a:rPr kumimoji="1" lang="ja-JP" altLang="en-US" dirty="0"/>
              <a:t>サービス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F8DB5D-A3A7-E390-B532-59635A8AE3EA}"/>
              </a:ext>
            </a:extLst>
          </p:cNvPr>
          <p:cNvSpPr txBox="1"/>
          <p:nvPr/>
        </p:nvSpPr>
        <p:spPr>
          <a:xfrm>
            <a:off x="8014246" y="2924705"/>
            <a:ext cx="156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ChatGPT</a:t>
            </a:r>
            <a:r>
              <a:rPr kumimoji="1" lang="en-US" altLang="ja-JP" dirty="0"/>
              <a:t> API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E96628F-9965-7088-A907-F4A15DC96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836" y="4505238"/>
            <a:ext cx="457332" cy="4573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2F77C28-08C0-8040-82C5-12012BE36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840" y="4387911"/>
            <a:ext cx="733425" cy="733425"/>
          </a:xfrm>
          <a:prstGeom prst="rect">
            <a:avLst/>
          </a:prstGeom>
        </p:spPr>
      </p:pic>
      <p:pic>
        <p:nvPicPr>
          <p:cNvPr id="13" name="グラフィックス 12" descr="ブラウザー ウィンドウ 単色塗りつぶし">
            <a:extLst>
              <a:ext uri="{FF2B5EF4-FFF2-40B4-BE49-F238E27FC236}">
                <a16:creationId xmlns:a16="http://schemas.microsoft.com/office/drawing/2014/main" id="{9D730861-F881-D556-1A5E-FBCB3FC3A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4915" y="3967509"/>
            <a:ext cx="1469331" cy="146933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ADFB636-39A4-8B68-1630-835A79858C8A}"/>
              </a:ext>
            </a:extLst>
          </p:cNvPr>
          <p:cNvSpPr txBox="1"/>
          <p:nvPr/>
        </p:nvSpPr>
        <p:spPr>
          <a:xfrm>
            <a:off x="6293935" y="36506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自作の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サービス</a:t>
            </a:r>
          </a:p>
        </p:txBody>
      </p:sp>
      <p:pic>
        <p:nvPicPr>
          <p:cNvPr id="17" name="グラフィックス 16" descr="世界 単色塗りつぶし">
            <a:extLst>
              <a:ext uri="{FF2B5EF4-FFF2-40B4-BE49-F238E27FC236}">
                <a16:creationId xmlns:a16="http://schemas.microsoft.com/office/drawing/2014/main" id="{11C6979F-8099-6281-AA50-8269BF863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893" y="4378463"/>
            <a:ext cx="743247" cy="74324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49D9239-7E27-AC47-15C8-B264EE3AD9E3}"/>
              </a:ext>
            </a:extLst>
          </p:cNvPr>
          <p:cNvSpPr txBox="1"/>
          <p:nvPr/>
        </p:nvSpPr>
        <p:spPr>
          <a:xfrm>
            <a:off x="9503773" y="3850826"/>
            <a:ext cx="156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ChatGPT</a:t>
            </a:r>
            <a:r>
              <a:rPr kumimoji="1" lang="en-US" altLang="ja-JP" dirty="0"/>
              <a:t> API</a:t>
            </a:r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CFB3CE5-BA7D-E127-BE59-EC8E0A266DA8}"/>
              </a:ext>
            </a:extLst>
          </p:cNvPr>
          <p:cNvCxnSpPr/>
          <p:nvPr/>
        </p:nvCxnSpPr>
        <p:spPr>
          <a:xfrm>
            <a:off x="8052346" y="4656329"/>
            <a:ext cx="179650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F2FDE70-9D07-71EB-2AB9-25B041E45D5D}"/>
              </a:ext>
            </a:extLst>
          </p:cNvPr>
          <p:cNvCxnSpPr>
            <a:cxnSpLocks/>
          </p:cNvCxnSpPr>
          <p:nvPr/>
        </p:nvCxnSpPr>
        <p:spPr>
          <a:xfrm flipH="1">
            <a:off x="8042821" y="4872709"/>
            <a:ext cx="179650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6D4AF98-EE45-7C46-5098-1AF5F2B090A1}"/>
              </a:ext>
            </a:extLst>
          </p:cNvPr>
          <p:cNvSpPr txBox="1"/>
          <p:nvPr/>
        </p:nvSpPr>
        <p:spPr>
          <a:xfrm>
            <a:off x="1070416" y="3835291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ユーザー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05E7AE0-E13D-48DA-CA9F-C81966F27CCD}"/>
              </a:ext>
            </a:extLst>
          </p:cNvPr>
          <p:cNvSpPr txBox="1"/>
          <p:nvPr/>
        </p:nvSpPr>
        <p:spPr>
          <a:xfrm>
            <a:off x="3821362" y="3732931"/>
            <a:ext cx="135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Web</a:t>
            </a:r>
            <a:r>
              <a:rPr kumimoji="1" lang="ja-JP" altLang="en-US" dirty="0"/>
              <a:t>ブラウザ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9A93852-A756-D314-EAD1-D243EDCF35C2}"/>
              </a:ext>
            </a:extLst>
          </p:cNvPr>
          <p:cNvSpPr txBox="1"/>
          <p:nvPr/>
        </p:nvSpPr>
        <p:spPr>
          <a:xfrm>
            <a:off x="8491750" y="4084582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呼び出し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802CFA3-9E08-FB48-1617-421D791332F4}"/>
              </a:ext>
            </a:extLst>
          </p:cNvPr>
          <p:cNvSpPr txBox="1"/>
          <p:nvPr/>
        </p:nvSpPr>
        <p:spPr>
          <a:xfrm>
            <a:off x="8427874" y="5087599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処理結果</a:t>
            </a:r>
          </a:p>
        </p:txBody>
      </p:sp>
      <p:pic>
        <p:nvPicPr>
          <p:cNvPr id="30" name="グラフィックス 29" descr="ユーザー 単色塗りつぶし">
            <a:extLst>
              <a:ext uri="{FF2B5EF4-FFF2-40B4-BE49-F238E27FC236}">
                <a16:creationId xmlns:a16="http://schemas.microsoft.com/office/drawing/2014/main" id="{F1C1C8CD-5782-C67D-5762-AEC554188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438" y="4235111"/>
            <a:ext cx="914400" cy="914400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D3E3245-C5A0-2596-C0E9-531A4AB64E6D}"/>
              </a:ext>
            </a:extLst>
          </p:cNvPr>
          <p:cNvCxnSpPr>
            <a:cxnSpLocks/>
          </p:cNvCxnSpPr>
          <p:nvPr/>
        </p:nvCxnSpPr>
        <p:spPr>
          <a:xfrm>
            <a:off x="2515743" y="4471017"/>
            <a:ext cx="8113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9EEF13F-2066-6949-750A-A41470041565}"/>
              </a:ext>
            </a:extLst>
          </p:cNvPr>
          <p:cNvCxnSpPr>
            <a:cxnSpLocks/>
          </p:cNvCxnSpPr>
          <p:nvPr/>
        </p:nvCxnSpPr>
        <p:spPr>
          <a:xfrm flipH="1">
            <a:off x="2531302" y="4896947"/>
            <a:ext cx="78935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E85FEB1-75C6-B8B9-E63B-0AF1EDA3CAEC}"/>
              </a:ext>
            </a:extLst>
          </p:cNvPr>
          <p:cNvSpPr txBox="1"/>
          <p:nvPr/>
        </p:nvSpPr>
        <p:spPr>
          <a:xfrm>
            <a:off x="3460425" y="5241487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dirty="0"/>
              <a:t>（</a:t>
            </a:r>
            <a:r>
              <a:rPr kumimoji="1" lang="en-US" altLang="ja-JP" sz="1600" dirty="0"/>
              <a:t>Chrome, Edge</a:t>
            </a:r>
            <a:r>
              <a:rPr kumimoji="1" lang="ja-JP" altLang="en-US" sz="1600" dirty="0"/>
              <a:t>など）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1057163-8249-2BEF-6B85-F10A60931990}"/>
              </a:ext>
            </a:extLst>
          </p:cNvPr>
          <p:cNvSpPr txBox="1"/>
          <p:nvPr/>
        </p:nvSpPr>
        <p:spPr>
          <a:xfrm>
            <a:off x="2571610" y="40507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文入力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5B212C6-8C1D-49E3-54D0-D026A2C51918}"/>
              </a:ext>
            </a:extLst>
          </p:cNvPr>
          <p:cNvSpPr txBox="1"/>
          <p:nvPr/>
        </p:nvSpPr>
        <p:spPr>
          <a:xfrm>
            <a:off x="2284673" y="5051993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処理結果表示</a:t>
            </a:r>
          </a:p>
        </p:txBody>
      </p: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AA1C2D3D-4DD2-7A18-CB09-F371078E021A}"/>
              </a:ext>
            </a:extLst>
          </p:cNvPr>
          <p:cNvCxnSpPr>
            <a:cxnSpLocks/>
          </p:cNvCxnSpPr>
          <p:nvPr/>
        </p:nvCxnSpPr>
        <p:spPr>
          <a:xfrm flipH="1">
            <a:off x="718682" y="33289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307B21A6-EBA5-D95C-98EF-45A152C0C6FE}"/>
              </a:ext>
            </a:extLst>
          </p:cNvPr>
          <p:cNvCxnSpPr>
            <a:cxnSpLocks/>
          </p:cNvCxnSpPr>
          <p:nvPr/>
        </p:nvCxnSpPr>
        <p:spPr>
          <a:xfrm flipH="1">
            <a:off x="6306993" y="33289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ECABC9C5-DDBD-C3CA-A061-E8595D339944}"/>
              </a:ext>
            </a:extLst>
          </p:cNvPr>
          <p:cNvSpPr txBox="1"/>
          <p:nvPr/>
        </p:nvSpPr>
        <p:spPr>
          <a:xfrm>
            <a:off x="1396244" y="5730486"/>
            <a:ext cx="328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4"/>
                </a:solidFill>
              </a:rPr>
              <a:t>今回はこちらをメインにお話します</a:t>
            </a:r>
          </a:p>
        </p:txBody>
      </p:sp>
    </p:spTree>
    <p:extLst>
      <p:ext uri="{BB962C8B-B14F-4D97-AF65-F5344CB8AC3E}">
        <p14:creationId xmlns:p14="http://schemas.microsoft.com/office/powerpoint/2010/main" val="228234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基本動作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21780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ユーザから指示（</a:t>
            </a:r>
            <a:r>
              <a:rPr lang="en-US" altLang="ja-JP" sz="2800" dirty="0"/>
              <a:t>prompt</a:t>
            </a:r>
            <a:r>
              <a:rPr lang="ja-JP" altLang="en-US" sz="2800" dirty="0"/>
              <a:t>）が与えられると、それに応じた文章を生成する。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チャット形式で追加指示ができ、履歴を踏まえて回答する。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60F1205-D8DB-590F-0946-949269BC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91" y="2650327"/>
            <a:ext cx="5953418" cy="69381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89B0CD-B134-183E-3442-05488DA44355}"/>
              </a:ext>
            </a:extLst>
          </p:cNvPr>
          <p:cNvSpPr txBox="1"/>
          <p:nvPr/>
        </p:nvSpPr>
        <p:spPr>
          <a:xfrm>
            <a:off x="571984" y="2777021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dirty="0"/>
              <a:t>指示：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57F219-E71E-452D-DEDC-F9AF852F33B9}"/>
              </a:ext>
            </a:extLst>
          </p:cNvPr>
          <p:cNvSpPr txBox="1"/>
          <p:nvPr/>
        </p:nvSpPr>
        <p:spPr>
          <a:xfrm>
            <a:off x="571984" y="3344147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dirty="0"/>
              <a:t>回答：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C8134A5-155F-381D-62F4-1E51F5EC2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94" y="3238522"/>
            <a:ext cx="5674809" cy="73765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486B7E-EAB4-B1CF-2B23-562C0F2670CC}"/>
              </a:ext>
            </a:extLst>
          </p:cNvPr>
          <p:cNvSpPr txBox="1"/>
          <p:nvPr/>
        </p:nvSpPr>
        <p:spPr>
          <a:xfrm>
            <a:off x="571984" y="4301737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dirty="0"/>
              <a:t>指示：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7D068E0-B228-25C1-EE94-EC15B7FB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515" y="4221549"/>
            <a:ext cx="5484309" cy="56879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10D59C3-A401-C928-C06A-E9AA99120D5A}"/>
              </a:ext>
            </a:extLst>
          </p:cNvPr>
          <p:cNvSpPr txBox="1"/>
          <p:nvPr/>
        </p:nvSpPr>
        <p:spPr>
          <a:xfrm>
            <a:off x="587512" y="4839573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dirty="0"/>
              <a:t>回答：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FB784E90-B8FD-243C-60EC-EEB1F0B3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220" y="4768686"/>
            <a:ext cx="5379808" cy="53592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94B8790-A405-14CB-8B97-EDB74EC0C78D}"/>
              </a:ext>
            </a:extLst>
          </p:cNvPr>
          <p:cNvSpPr/>
          <p:nvPr/>
        </p:nvSpPr>
        <p:spPr>
          <a:xfrm>
            <a:off x="2857500" y="4301736"/>
            <a:ext cx="323849" cy="3274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82642C6-45DC-F8B4-B3F5-302838BC4BDC}"/>
              </a:ext>
            </a:extLst>
          </p:cNvPr>
          <p:cNvSpPr/>
          <p:nvPr/>
        </p:nvSpPr>
        <p:spPr>
          <a:xfrm>
            <a:off x="3541944" y="4864645"/>
            <a:ext cx="391857" cy="3274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4606258-5987-3CB8-096D-C8491768444B}"/>
              </a:ext>
            </a:extLst>
          </p:cNvPr>
          <p:cNvSpPr txBox="1"/>
          <p:nvPr/>
        </p:nvSpPr>
        <p:spPr>
          <a:xfrm>
            <a:off x="9201564" y="5652760"/>
            <a:ext cx="280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（</a:t>
            </a:r>
            <a:r>
              <a:rPr kumimoji="1" lang="en-US" altLang="ja-JP" dirty="0" err="1"/>
              <a:t>ChatGPT</a:t>
            </a:r>
            <a:r>
              <a:rPr kumimoji="1" lang="en-US" altLang="ja-JP" dirty="0"/>
              <a:t> V3.5</a:t>
            </a:r>
            <a:r>
              <a:rPr kumimoji="1" lang="ja-JP" altLang="en-US" dirty="0"/>
              <a:t>を使用）</a:t>
            </a:r>
          </a:p>
        </p:txBody>
      </p:sp>
    </p:spTree>
    <p:extLst>
      <p:ext uri="{BB962C8B-B14F-4D97-AF65-F5344CB8AC3E}">
        <p14:creationId xmlns:p14="http://schemas.microsoft.com/office/powerpoint/2010/main" val="3477112230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6188</TotalTime>
  <Words>3506</Words>
  <Application>Microsoft Office PowerPoint</Application>
  <PresentationFormat>ワイド画面</PresentationFormat>
  <Paragraphs>527</Paragraphs>
  <Slides>37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7" baseType="lpstr">
      <vt:lpstr>-apple-system</vt:lpstr>
      <vt:lpstr>Hiragino Kaku Gothic Pro</vt:lpstr>
      <vt:lpstr>inherit</vt:lpstr>
      <vt:lpstr>Meiryo UI</vt:lpstr>
      <vt:lpstr>Söhne Mono</vt:lpstr>
      <vt:lpstr>游ゴシック</vt:lpstr>
      <vt:lpstr>Arial</vt:lpstr>
      <vt:lpstr>Cambria Math</vt:lpstr>
      <vt:lpstr>Wingdings</vt:lpstr>
      <vt:lpstr>Yokogawa_Template_Standard</vt:lpstr>
      <vt:lpstr>ChatGPT 概要</vt:lpstr>
      <vt:lpstr>本日の聴講者層</vt:lpstr>
      <vt:lpstr>本日のセミナー構成</vt:lpstr>
      <vt:lpstr>アジェンダ</vt:lpstr>
      <vt:lpstr>生成系AI</vt:lpstr>
      <vt:lpstr>生成系AIサービスの台頭</vt:lpstr>
      <vt:lpstr>生成系AIの特徴</vt:lpstr>
      <vt:lpstr>ChatGPT</vt:lpstr>
      <vt:lpstr>基本動作</vt:lpstr>
      <vt:lpstr>ChatGPTのできること</vt:lpstr>
      <vt:lpstr>タスク例</vt:lpstr>
      <vt:lpstr>ChatGPTの利用形態</vt:lpstr>
      <vt:lpstr>GPTのバージョン</vt:lpstr>
      <vt:lpstr>生成系AIのPromptの影響</vt:lpstr>
      <vt:lpstr>Prompt Engineering</vt:lpstr>
      <vt:lpstr>Promptのテクニック例</vt:lpstr>
      <vt:lpstr>ChatGPT（生成系AI）の注意しておくべき知識</vt:lpstr>
      <vt:lpstr>生成系AIサービスの規制</vt:lpstr>
      <vt:lpstr>横河社内の生成系AIサービスの注意喚起</vt:lpstr>
      <vt:lpstr>生成系AIの利用ガイドライン雛形（JDLA）</vt:lpstr>
      <vt:lpstr>さらなる民主化</vt:lpstr>
      <vt:lpstr>まとめ</vt:lpstr>
      <vt:lpstr>PowerPoint プレゼンテーション</vt:lpstr>
      <vt:lpstr>深層学習の躍進①　人間と同等の識別性能</vt:lpstr>
      <vt:lpstr>深層学習の躍進②　生成・変換の発展</vt:lpstr>
      <vt:lpstr>深層学習の躍進③　行動・意思決定への活用拡大</vt:lpstr>
      <vt:lpstr>社員の利用ケース</vt:lpstr>
      <vt:lpstr>ChatGPTの特徴</vt:lpstr>
      <vt:lpstr>１．プログラムチックなプロンプト</vt:lpstr>
      <vt:lpstr>１．プログラムチックなプロンプト</vt:lpstr>
      <vt:lpstr>２．言葉遊び</vt:lpstr>
      <vt:lpstr>２．言葉遊び</vt:lpstr>
      <vt:lpstr>３．会話一連の文脈から指摘（結城先生の使用例）</vt:lpstr>
      <vt:lpstr>人間対応の変化</vt:lpstr>
      <vt:lpstr>全部は対応できない</vt:lpstr>
      <vt:lpstr>今後の展望を聞いた１</vt:lpstr>
      <vt:lpstr>今後の展望を聞いた２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Kumagai, Wataru (Wataru.Kumagai@jp.yokogawa.com)</dc:creator>
  <cp:lastModifiedBy>Kumagai, Wataru (Wataru.Kumagai@yokogawa.com)</cp:lastModifiedBy>
  <cp:revision>1005</cp:revision>
  <dcterms:created xsi:type="dcterms:W3CDTF">2022-01-26T00:23:42Z</dcterms:created>
  <dcterms:modified xsi:type="dcterms:W3CDTF">2023-05-19T09:30:04Z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2022-10-06T04:21:01Z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ebd0d739-9851-4406-bae2-76da78976127</vt:lpwstr>
  </property>
  <property fmtid="{D5CDD505-2E9C-101B-9397-08002B2CF9AE}" pid="8" name="MSIP_Label_69b5a962-1a7a-4bf8-819d-07a170110954_ContentBits">
    <vt:lpwstr>0</vt:lpwstr>
  </property>
</Properties>
</file>